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71" r:id="rId3"/>
    <p:sldId id="272" r:id="rId4"/>
    <p:sldId id="273" r:id="rId5"/>
    <p:sldId id="275" r:id="rId6"/>
    <p:sldId id="274" r:id="rId7"/>
    <p:sldId id="276" r:id="rId8"/>
    <p:sldId id="277" r:id="rId9"/>
    <p:sldId id="279" r:id="rId10"/>
    <p:sldId id="278" r:id="rId11"/>
    <p:sldId id="257" r:id="rId12"/>
    <p:sldId id="258" r:id="rId13"/>
    <p:sldId id="259" r:id="rId14"/>
    <p:sldId id="260" r:id="rId15"/>
    <p:sldId id="262" r:id="rId16"/>
    <p:sldId id="264" r:id="rId17"/>
    <p:sldId id="265" r:id="rId18"/>
    <p:sldId id="266" r:id="rId19"/>
    <p:sldId id="267" r:id="rId20"/>
    <p:sldId id="268" r:id="rId21"/>
    <p:sldId id="269" r:id="rId22"/>
    <p:sldId id="280" r:id="rId23"/>
    <p:sldId id="270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116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C0B95-9B32-4676-9E77-2ED20A2A38B8}" type="datetimeFigureOut">
              <a:rPr lang="ru-RU" smtClean="0"/>
              <a:pPr/>
              <a:t>24.01.2022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CA32B-3AAB-4CF3-8D2C-EFAD23116B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C0B95-9B32-4676-9E77-2ED20A2A38B8}" type="datetimeFigureOut">
              <a:rPr lang="ru-RU" smtClean="0"/>
              <a:pPr/>
              <a:t>24.01.2022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CA32B-3AAB-4CF3-8D2C-EFAD23116B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C0B95-9B32-4676-9E77-2ED20A2A38B8}" type="datetimeFigureOut">
              <a:rPr lang="ru-RU" smtClean="0"/>
              <a:pPr/>
              <a:t>24.01.2022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CA32B-3AAB-4CF3-8D2C-EFAD23116B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C0B95-9B32-4676-9E77-2ED20A2A38B8}" type="datetimeFigureOut">
              <a:rPr lang="ru-RU" smtClean="0"/>
              <a:pPr/>
              <a:t>24.01.2022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CA32B-3AAB-4CF3-8D2C-EFAD23116B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C0B95-9B32-4676-9E77-2ED20A2A38B8}" type="datetimeFigureOut">
              <a:rPr lang="ru-RU" smtClean="0"/>
              <a:pPr/>
              <a:t>24.01.2022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CA32B-3AAB-4CF3-8D2C-EFAD23116B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C0B95-9B32-4676-9E77-2ED20A2A38B8}" type="datetimeFigureOut">
              <a:rPr lang="ru-RU" smtClean="0"/>
              <a:pPr/>
              <a:t>24.01.2022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CA32B-3AAB-4CF3-8D2C-EFAD23116B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C0B95-9B32-4676-9E77-2ED20A2A38B8}" type="datetimeFigureOut">
              <a:rPr lang="ru-RU" smtClean="0"/>
              <a:pPr/>
              <a:t>24.01.2022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CA32B-3AAB-4CF3-8D2C-EFAD23116B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C0B95-9B32-4676-9E77-2ED20A2A38B8}" type="datetimeFigureOut">
              <a:rPr lang="ru-RU" smtClean="0"/>
              <a:pPr/>
              <a:t>24.01.2022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CA32B-3AAB-4CF3-8D2C-EFAD23116B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C0B95-9B32-4676-9E77-2ED20A2A38B8}" type="datetimeFigureOut">
              <a:rPr lang="ru-RU" smtClean="0"/>
              <a:pPr/>
              <a:t>24.01.2022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CA32B-3AAB-4CF3-8D2C-EFAD23116B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C0B95-9B32-4676-9E77-2ED20A2A38B8}" type="datetimeFigureOut">
              <a:rPr lang="ru-RU" smtClean="0"/>
              <a:pPr/>
              <a:t>24.01.2022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CA32B-3AAB-4CF3-8D2C-EFAD23116B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C0B95-9B32-4676-9E77-2ED20A2A38B8}" type="datetimeFigureOut">
              <a:rPr lang="ru-RU" smtClean="0"/>
              <a:pPr/>
              <a:t>24.01.2022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CA32B-3AAB-4CF3-8D2C-EFAD23116B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4C0B95-9B32-4676-9E77-2ED20A2A38B8}" type="datetimeFigureOut">
              <a:rPr lang="ru-RU" smtClean="0"/>
              <a:pPr/>
              <a:t>24.01.2022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ECA32B-3AAB-4CF3-8D2C-EFAD23116B6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User\Downloads\scott-buckley-childhood.mp3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User\Downloads\scott-buckley-childhood.mp3" TargetMode="Externa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User\Downloads\&#1052;&#1091;&#1079;&#1099;&#1082;&#1072;%20&#1076;&#1083;&#1103;%20&#1095;&#1090;&#1077;&#1085;&#1080;&#1103;%20&#1060;&#1086;&#1085;&#1086;&#1074;&#1072;&#1103;%20&#1084;&#1091;&#1079;&#1099;&#1082;&#1072;%20-%20&#1040;&#1090;&#1084;&#1086;&#1089;&#1092;&#1077;&#1088;&#1072;%20(&#1048;&#1079;&#1091;&#1095;&#1077;&#1085;&#1080;&#1077;).mp3" TargetMode="Externa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User\Downloads\&#1052;&#1091;&#1079;&#1099;&#1082;&#1072;%20&#1076;&#1083;&#1103;%20&#1095;&#1090;&#1077;&#1085;&#1080;&#1103;%20&#1060;&#1086;&#1085;&#1086;&#1074;&#1072;&#1103;%20&#1084;&#1091;&#1079;&#1099;&#1082;&#1072;%20-%20&#1053;&#1072;&#1089;&#1090;&#1088;&#1086;&#1077;&#1085;&#1080;&#1103;%20(&#1048;&#1079;&#1091;&#1095;&#1077;&#1085;&#1080;&#1077;).mp3" TargetMode="Externa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User\Downloads\scott-buckley-childhood.mp3" TargetMode="External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User\Downloads\scott-buckley-childhood.mp3" TargetMode="External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User\Downloads\scott-buckley-childhood.mp3" TargetMode="External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User\Downloads\scott-buckley-childhood.mp3" TargetMode="External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User\Downloads\scott-buckley-childhood.mp3" TargetMode="External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User\Downloads\scott-buckley-childhood.mp3" TargetMode="External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User\Downloads\scott-buckley-childhood.mp3" TargetMode="External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User\Downloads\scott-buckley-childhood.mp3" TargetMode="Externa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User\Downloads\scott-buckley-childhood.mp3" TargetMode="External"/><Relationship Id="rId4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User\Downloads\scott-buckley-childhood.mp3" TargetMode="Externa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User\Downloads\scott-buckley-childhood.mp3" TargetMode="External"/><Relationship Id="rId4" Type="http://schemas.openxmlformats.org/officeDocument/2006/relationships/image" Target="../media/image4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User\Downloads\scott-buckley-childhood.mp3" TargetMode="External"/><Relationship Id="rId4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User\Downloads\scott-buckley-childhood.mp3" TargetMode="Externa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User\Downloads\scott-buckley-childhood.mp3" TargetMode="Externa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User\Downloads\scott-buckley-childhood.mp3" TargetMode="Externa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User\Downloads\scott-buckley-childhood.mp3" TargetMode="Externa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User\Downloads\scott-buckley-childhood.mp3" TargetMode="Externa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User\Downloads\scott-buckley-childhood.mp3" TargetMode="Externa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User\Downloads\scott-buckley-childhood.mp3" TargetMode="Externa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57165"/>
            <a:ext cx="7772400" cy="714381"/>
          </a:xfrm>
        </p:spPr>
        <p:txBody>
          <a:bodyPr>
            <a:noAutofit/>
          </a:bodyPr>
          <a:lstStyle/>
          <a:p>
            <a:endParaRPr lang="ru-RU" sz="3600" i="1" dirty="0">
              <a:cs typeface="Andalus" pitchFamily="18" charset="-78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2000240"/>
            <a:ext cx="8501122" cy="442915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User\Downloads\poster_event_168778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714377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000100" y="857233"/>
            <a:ext cx="692948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200" i="1" dirty="0" smtClean="0">
                <a:cs typeface="Andalus" pitchFamily="18" charset="-78"/>
              </a:rPr>
              <a:t>Произведения  российских и зарубежных авторов для подростков</a:t>
            </a:r>
            <a:endParaRPr lang="ru-RU" sz="7200" dirty="0"/>
          </a:p>
        </p:txBody>
      </p:sp>
      <p:pic>
        <p:nvPicPr>
          <p:cNvPr id="6" name="scott-buckley-childhood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71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80252450.jpe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85720" y="214290"/>
            <a:ext cx="4786346" cy="6357982"/>
          </a:xfrm>
        </p:spPr>
      </p:pic>
      <p:sp>
        <p:nvSpPr>
          <p:cNvPr id="5" name="Прямоугольник 4"/>
          <p:cNvSpPr/>
          <p:nvPr/>
        </p:nvSpPr>
        <p:spPr>
          <a:xfrm>
            <a:off x="5214942" y="285728"/>
            <a:ext cx="371477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>
                <a:latin typeface="Bookman Old Style" pitchFamily="18" charset="0"/>
              </a:rPr>
              <a:t>Август по характеру чувствуется дружелюбный и веселый мальчик. Не будь у него врожденных аномалий с лицом и ушами, он был бы еще веселее. ... </a:t>
            </a:r>
          </a:p>
        </p:txBody>
      </p:sp>
      <p:pic>
        <p:nvPicPr>
          <p:cNvPr id="6" name="scott-buckley-childhood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71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0" y="285728"/>
            <a:ext cx="4572000" cy="1143000"/>
          </a:xfrm>
        </p:spPr>
        <p:txBody>
          <a:bodyPr>
            <a:noAutofit/>
          </a:bodyPr>
          <a:lstStyle/>
          <a:p>
            <a:pPr algn="just"/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000" dirty="0" smtClean="0">
                <a:latin typeface="Bookman Old Style" pitchFamily="18" charset="0"/>
              </a:rPr>
              <a:t>Однажды меня попросили написать о вежливости: «Это очень серьёзная тема. Объясни, пожалуйста, детям, что такое вежливость. Ты же работал учителем?» Да, работал. У меня сначала плохо получалось, дети на моих уроках спали с открытыми глазами. Я разуверился в своих способностях, стал над собой подшучивать… А дети вдруг проснулись и начали внимательно слушать. Тогда я схитрил, придумал для серьёзной темы весёлый пример, рассказ «Прекрасный урок». С «Прекрасным уроком» урок прошёл – прекрасно. Вот из таких примеров и состоит книжка «Вопрос номер двадцать пять».</a:t>
            </a:r>
            <a:endParaRPr lang="ru-RU" sz="2000" dirty="0">
              <a:latin typeface="Bookman Old Style" pitchFamily="18" charset="0"/>
            </a:endParaRPr>
          </a:p>
        </p:txBody>
      </p:sp>
      <p:pic>
        <p:nvPicPr>
          <p:cNvPr id="4" name="Содержимое 3" descr="25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85720" y="285728"/>
            <a:ext cx="4214842" cy="6215106"/>
          </a:xfrm>
        </p:spPr>
      </p:pic>
      <p:pic>
        <p:nvPicPr>
          <p:cNvPr id="5" name="Музыка для чтения Фоновая музыка - Атмосфера (Изучение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103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6314" y="0"/>
            <a:ext cx="4143404" cy="1417638"/>
          </a:xfrm>
        </p:spPr>
        <p:txBody>
          <a:bodyPr>
            <a:noAutofit/>
          </a:bodyPr>
          <a:lstStyle/>
          <a:p>
            <a:pPr algn="just"/>
            <a:r>
              <a:rPr lang="ru-RU" sz="2000" dirty="0" smtClean="0">
                <a:latin typeface="Bookman Old Style" pitchFamily="18" charset="0"/>
              </a:rPr>
              <a:t/>
            </a:r>
            <a:br>
              <a:rPr lang="ru-RU" sz="2000" dirty="0" smtClean="0">
                <a:latin typeface="Bookman Old Style" pitchFamily="18" charset="0"/>
              </a:rPr>
            </a:br>
            <a:r>
              <a:rPr lang="ru-RU" sz="2000" dirty="0">
                <a:latin typeface="Bookman Old Style" pitchFamily="18" charset="0"/>
              </a:rPr>
              <a:t/>
            </a:r>
            <a:br>
              <a:rPr lang="ru-RU" sz="2000" dirty="0">
                <a:latin typeface="Bookman Old Style" pitchFamily="18" charset="0"/>
              </a:rPr>
            </a:br>
            <a:r>
              <a:rPr lang="ru-RU" sz="2000" dirty="0" smtClean="0">
                <a:latin typeface="Bookman Old Style" pitchFamily="18" charset="0"/>
              </a:rPr>
              <a:t/>
            </a:r>
            <a:br>
              <a:rPr lang="ru-RU" sz="2000" dirty="0" smtClean="0">
                <a:latin typeface="Bookman Old Style" pitchFamily="18" charset="0"/>
              </a:rPr>
            </a:br>
            <a:r>
              <a:rPr lang="ru-RU" sz="2000" dirty="0">
                <a:latin typeface="Bookman Old Style" pitchFamily="18" charset="0"/>
              </a:rPr>
              <a:t/>
            </a:r>
            <a:br>
              <a:rPr lang="ru-RU" sz="2000" dirty="0">
                <a:latin typeface="Bookman Old Style" pitchFamily="18" charset="0"/>
              </a:rPr>
            </a:br>
            <a:r>
              <a:rPr lang="ru-RU" sz="2000" dirty="0" smtClean="0">
                <a:latin typeface="Bookman Old Style" pitchFamily="18" charset="0"/>
              </a:rPr>
              <a:t/>
            </a:r>
            <a:br>
              <a:rPr lang="ru-RU" sz="2000" dirty="0" smtClean="0">
                <a:latin typeface="Bookman Old Style" pitchFamily="18" charset="0"/>
              </a:rPr>
            </a:br>
            <a:r>
              <a:rPr lang="ru-RU" sz="2000" dirty="0">
                <a:latin typeface="Bookman Old Style" pitchFamily="18" charset="0"/>
              </a:rPr>
              <a:t/>
            </a:r>
            <a:br>
              <a:rPr lang="ru-RU" sz="2000" dirty="0">
                <a:latin typeface="Bookman Old Style" pitchFamily="18" charset="0"/>
              </a:rPr>
            </a:br>
            <a:r>
              <a:rPr lang="ru-RU" sz="2000" dirty="0" smtClean="0">
                <a:latin typeface="Bookman Old Style" pitchFamily="18" charset="0"/>
              </a:rPr>
              <a:t/>
            </a:r>
            <a:br>
              <a:rPr lang="ru-RU" sz="2000" dirty="0" smtClean="0">
                <a:latin typeface="Bookman Old Style" pitchFamily="18" charset="0"/>
              </a:rPr>
            </a:br>
            <a:r>
              <a:rPr lang="ru-RU" sz="2000" dirty="0">
                <a:latin typeface="Bookman Old Style" pitchFamily="18" charset="0"/>
              </a:rPr>
              <a:t/>
            </a:r>
            <a:br>
              <a:rPr lang="ru-RU" sz="2000" dirty="0">
                <a:latin typeface="Bookman Old Style" pitchFamily="18" charset="0"/>
              </a:rPr>
            </a:br>
            <a:r>
              <a:rPr lang="ru-RU" sz="2000" dirty="0" smtClean="0">
                <a:latin typeface="Bookman Old Style" pitchFamily="18" charset="0"/>
              </a:rPr>
              <a:t/>
            </a:r>
            <a:br>
              <a:rPr lang="ru-RU" sz="2000" dirty="0" smtClean="0">
                <a:latin typeface="Bookman Old Style" pitchFamily="18" charset="0"/>
              </a:rPr>
            </a:br>
            <a:r>
              <a:rPr lang="ru-RU" sz="2000" dirty="0">
                <a:latin typeface="Bookman Old Style" pitchFamily="18" charset="0"/>
              </a:rPr>
              <a:t/>
            </a:r>
            <a:br>
              <a:rPr lang="ru-RU" sz="2000" dirty="0">
                <a:latin typeface="Bookman Old Style" pitchFamily="18" charset="0"/>
              </a:rPr>
            </a:br>
            <a:r>
              <a:rPr lang="ru-RU" sz="2000" dirty="0" smtClean="0">
                <a:latin typeface="Bookman Old Style" pitchFamily="18" charset="0"/>
              </a:rPr>
              <a:t/>
            </a:r>
            <a:br>
              <a:rPr lang="ru-RU" sz="2000" dirty="0" smtClean="0">
                <a:latin typeface="Bookman Old Style" pitchFamily="18" charset="0"/>
              </a:rPr>
            </a:br>
            <a:r>
              <a:rPr lang="ru-RU" sz="2000" dirty="0">
                <a:latin typeface="Bookman Old Style" pitchFamily="18" charset="0"/>
              </a:rPr>
              <a:t/>
            </a:r>
            <a:br>
              <a:rPr lang="ru-RU" sz="2000" dirty="0">
                <a:latin typeface="Bookman Old Style" pitchFamily="18" charset="0"/>
              </a:rPr>
            </a:br>
            <a:r>
              <a:rPr lang="ru-RU" sz="2000" dirty="0" smtClean="0">
                <a:latin typeface="Bookman Old Style" pitchFamily="18" charset="0"/>
              </a:rPr>
              <a:t/>
            </a:r>
            <a:br>
              <a:rPr lang="ru-RU" sz="2000" dirty="0" smtClean="0">
                <a:latin typeface="Bookman Old Style" pitchFamily="18" charset="0"/>
              </a:rPr>
            </a:br>
            <a:r>
              <a:rPr lang="ru-RU" sz="2000" dirty="0">
                <a:latin typeface="Bookman Old Style" pitchFamily="18" charset="0"/>
              </a:rPr>
              <a:t/>
            </a:r>
            <a:br>
              <a:rPr lang="ru-RU" sz="2000" dirty="0">
                <a:latin typeface="Bookman Old Style" pitchFamily="18" charset="0"/>
              </a:rPr>
            </a:br>
            <a:r>
              <a:rPr lang="ru-RU" sz="2000" dirty="0" smtClean="0">
                <a:latin typeface="Bookman Old Style" pitchFamily="18" charset="0"/>
              </a:rPr>
              <a:t/>
            </a:r>
            <a:br>
              <a:rPr lang="ru-RU" sz="2000" dirty="0" smtClean="0">
                <a:latin typeface="Bookman Old Style" pitchFamily="18" charset="0"/>
              </a:rPr>
            </a:br>
            <a:r>
              <a:rPr lang="ru-RU" sz="2000" dirty="0">
                <a:latin typeface="Bookman Old Style" pitchFamily="18" charset="0"/>
              </a:rPr>
              <a:t/>
            </a:r>
            <a:br>
              <a:rPr lang="ru-RU" sz="2000" dirty="0">
                <a:latin typeface="Bookman Old Style" pitchFamily="18" charset="0"/>
              </a:rPr>
            </a:br>
            <a:r>
              <a:rPr lang="ru-RU" sz="2000" dirty="0" smtClean="0">
                <a:latin typeface="Bookman Old Style" pitchFamily="18" charset="0"/>
              </a:rPr>
              <a:t/>
            </a:r>
            <a:br>
              <a:rPr lang="ru-RU" sz="2000" dirty="0" smtClean="0">
                <a:latin typeface="Bookman Old Style" pitchFamily="18" charset="0"/>
              </a:rPr>
            </a:br>
            <a:r>
              <a:rPr lang="ru-RU" sz="2000" dirty="0">
                <a:latin typeface="Bookman Old Style" pitchFamily="18" charset="0"/>
              </a:rPr>
              <a:t/>
            </a:r>
            <a:br>
              <a:rPr lang="ru-RU" sz="2000" dirty="0">
                <a:latin typeface="Bookman Old Style" pitchFamily="18" charset="0"/>
              </a:rPr>
            </a:br>
            <a:r>
              <a:rPr lang="ru-RU" sz="1700" dirty="0" smtClean="0">
                <a:latin typeface="Bookman Old Style" pitchFamily="18" charset="0"/>
              </a:rPr>
              <a:t>Казалось</a:t>
            </a:r>
            <a:r>
              <a:rPr lang="ru-RU" sz="1700" dirty="0">
                <a:latin typeface="Bookman Old Style" pitchFamily="18" charset="0"/>
              </a:rPr>
              <a:t>, что ничто не может заставить образумиться дерзкую неуправляемую 10-летнюю Дуньку Цыганову. Ей скучно среди ровесников, а вот компания старшеклассников – в самый раз. Всё, что связано с риском, опасностью, безрассудством, – её стихия. Неглупая и незлая в душе, она нередко жалеет о своих хулиганских выходках, но каждый раз словно бес какой-то её под локоть толкает: не может она удержаться, чтобы не выкинуть очередной фокус. Но время идёт, и кажущаяся неисправимой Дунька меняется. Чья здесь заслуга? Как из своевольной, отчаянной, бесшабашной девчонки, которая терроризирует всю школу, вырастает ответственная, бесстрашная, самостоятельная личность? Об этом – повесть Н. Васильевой.</a:t>
            </a:r>
          </a:p>
        </p:txBody>
      </p:sp>
      <p:pic>
        <p:nvPicPr>
          <p:cNvPr id="4" name="Содержимое 3" descr="37003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85720" y="357166"/>
            <a:ext cx="4500594" cy="6143668"/>
          </a:xfrm>
        </p:spPr>
      </p:pic>
      <p:pic>
        <p:nvPicPr>
          <p:cNvPr id="5" name="Музыка для чтения Фоновая музыка - Настроения (Изучение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07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4876" y="274638"/>
            <a:ext cx="3971924" cy="1143000"/>
          </a:xfrm>
        </p:spPr>
        <p:txBody>
          <a:bodyPr>
            <a:noAutofit/>
          </a:bodyPr>
          <a:lstStyle/>
          <a:p>
            <a:pPr algn="just"/>
            <a:r>
              <a:rPr lang="ru-RU" sz="2800" dirty="0" smtClean="0">
                <a:latin typeface="Bookman Old Style" pitchFamily="18" charset="0"/>
              </a:rPr>
              <a:t/>
            </a:r>
            <a:br>
              <a:rPr lang="ru-RU" sz="2800" dirty="0" smtClean="0">
                <a:latin typeface="Bookman Old Style" pitchFamily="18" charset="0"/>
              </a:rPr>
            </a:br>
            <a:r>
              <a:rPr lang="ru-RU" sz="2800" dirty="0" smtClean="0">
                <a:latin typeface="Bookman Old Style" pitchFamily="18" charset="0"/>
              </a:rPr>
              <a:t/>
            </a:r>
            <a:br>
              <a:rPr lang="ru-RU" sz="2800" dirty="0" smtClean="0">
                <a:latin typeface="Bookman Old Style" pitchFamily="18" charset="0"/>
              </a:rPr>
            </a:br>
            <a:r>
              <a:rPr lang="ru-RU" sz="2800" dirty="0" smtClean="0">
                <a:latin typeface="Bookman Old Style" pitchFamily="18" charset="0"/>
              </a:rPr>
              <a:t/>
            </a:r>
            <a:br>
              <a:rPr lang="ru-RU" sz="2800" dirty="0" smtClean="0">
                <a:latin typeface="Bookman Old Style" pitchFamily="18" charset="0"/>
              </a:rPr>
            </a:br>
            <a:r>
              <a:rPr lang="ru-RU" sz="2800" dirty="0" smtClean="0">
                <a:latin typeface="Bookman Old Style" pitchFamily="18" charset="0"/>
              </a:rPr>
              <a:t/>
            </a:r>
            <a:br>
              <a:rPr lang="ru-RU" sz="2800" dirty="0" smtClean="0">
                <a:latin typeface="Bookman Old Style" pitchFamily="18" charset="0"/>
              </a:rPr>
            </a:br>
            <a:r>
              <a:rPr lang="ru-RU" sz="2800" dirty="0" smtClean="0">
                <a:latin typeface="Bookman Old Style" pitchFamily="18" charset="0"/>
              </a:rPr>
              <a:t/>
            </a:r>
            <a:br>
              <a:rPr lang="ru-RU" sz="2800" dirty="0" smtClean="0">
                <a:latin typeface="Bookman Old Style" pitchFamily="18" charset="0"/>
              </a:rPr>
            </a:br>
            <a:r>
              <a:rPr lang="ru-RU" sz="2800" dirty="0" smtClean="0">
                <a:latin typeface="Bookman Old Style" pitchFamily="18" charset="0"/>
              </a:rPr>
              <a:t/>
            </a:r>
            <a:br>
              <a:rPr lang="ru-RU" sz="2800" dirty="0" smtClean="0">
                <a:latin typeface="Bookman Old Style" pitchFamily="18" charset="0"/>
              </a:rPr>
            </a:br>
            <a:r>
              <a:rPr lang="ru-RU" sz="2800" dirty="0" smtClean="0">
                <a:latin typeface="Bookman Old Style" pitchFamily="18" charset="0"/>
              </a:rPr>
              <a:t/>
            </a:r>
            <a:br>
              <a:rPr lang="ru-RU" sz="2800" dirty="0" smtClean="0">
                <a:latin typeface="Bookman Old Style" pitchFamily="18" charset="0"/>
              </a:rPr>
            </a:br>
            <a:r>
              <a:rPr lang="ru-RU" sz="2800" dirty="0" smtClean="0">
                <a:latin typeface="Bookman Old Style" pitchFamily="18" charset="0"/>
              </a:rPr>
              <a:t/>
            </a:r>
            <a:br>
              <a:rPr lang="ru-RU" sz="2800" dirty="0" smtClean="0">
                <a:latin typeface="Bookman Old Style" pitchFamily="18" charset="0"/>
              </a:rPr>
            </a:br>
            <a:r>
              <a:rPr lang="ru-RU" sz="2800" dirty="0" smtClean="0">
                <a:latin typeface="Bookman Old Style" pitchFamily="18" charset="0"/>
              </a:rPr>
              <a:t/>
            </a:r>
            <a:br>
              <a:rPr lang="ru-RU" sz="2800" dirty="0" smtClean="0">
                <a:latin typeface="Bookman Old Style" pitchFamily="18" charset="0"/>
              </a:rPr>
            </a:br>
            <a:r>
              <a:rPr lang="ru-RU" sz="2800" dirty="0" smtClean="0">
                <a:latin typeface="Bookman Old Style" pitchFamily="18" charset="0"/>
              </a:rPr>
              <a:t/>
            </a:r>
            <a:br>
              <a:rPr lang="ru-RU" sz="2800" dirty="0" smtClean="0">
                <a:latin typeface="Bookman Old Style" pitchFamily="18" charset="0"/>
              </a:rPr>
            </a:br>
            <a:r>
              <a:rPr lang="ru-RU" sz="2800" dirty="0" smtClean="0">
                <a:latin typeface="Bookman Old Style" pitchFamily="18" charset="0"/>
              </a:rPr>
              <a:t/>
            </a:r>
            <a:br>
              <a:rPr lang="ru-RU" sz="2800" dirty="0" smtClean="0">
                <a:latin typeface="Bookman Old Style" pitchFamily="18" charset="0"/>
              </a:rPr>
            </a:br>
            <a:r>
              <a:rPr lang="ru-RU" sz="2800" dirty="0" smtClean="0">
                <a:latin typeface="Bookman Old Style" pitchFamily="18" charset="0"/>
              </a:rPr>
              <a:t/>
            </a:r>
            <a:br>
              <a:rPr lang="ru-RU" sz="2800" dirty="0" smtClean="0">
                <a:latin typeface="Bookman Old Style" pitchFamily="18" charset="0"/>
              </a:rPr>
            </a:br>
            <a:r>
              <a:rPr lang="ru-RU" sz="2800" dirty="0" smtClean="0">
                <a:latin typeface="Bookman Old Style" pitchFamily="18" charset="0"/>
              </a:rPr>
              <a:t/>
            </a:r>
            <a:br>
              <a:rPr lang="ru-RU" sz="2800" dirty="0" smtClean="0">
                <a:latin typeface="Bookman Old Style" pitchFamily="18" charset="0"/>
              </a:rPr>
            </a:br>
            <a:r>
              <a:rPr lang="ru-RU" sz="2300" dirty="0" smtClean="0">
                <a:latin typeface="Bookman Old Style" pitchFamily="18" charset="0"/>
              </a:rPr>
              <a:t>Новая книга Кристины </a:t>
            </a:r>
            <a:r>
              <a:rPr lang="ru-RU" sz="2300" dirty="0" err="1" smtClean="0">
                <a:latin typeface="Bookman Old Style" pitchFamily="18" charset="0"/>
              </a:rPr>
              <a:t>Стрельниковой</a:t>
            </a:r>
            <a:r>
              <a:rPr lang="ru-RU" sz="2300" dirty="0" smtClean="0">
                <a:latin typeface="Bookman Old Style" pitchFamily="18" charset="0"/>
              </a:rPr>
              <a:t> –первый сборник современной поэзии, обращённый к подросткам.</a:t>
            </a:r>
            <a:br>
              <a:rPr lang="ru-RU" sz="2300" dirty="0" smtClean="0">
                <a:latin typeface="Bookman Old Style" pitchFamily="18" charset="0"/>
              </a:rPr>
            </a:br>
            <a:r>
              <a:rPr lang="ru-RU" sz="2300" dirty="0" smtClean="0">
                <a:latin typeface="Bookman Old Style" pitchFamily="18" charset="0"/>
              </a:rPr>
              <a:t>Пройдёшься взглядом по заглавиям - "Школьный психолог", "Говори", "Молчи", "Тринадцатилетней", "Выйди из класса", "Загадка первой любви", "Кто я" - с каждой страницы смотрит на подростка близкая ему тема, волнующий вопрос, актуальное переживание.</a:t>
            </a:r>
            <a:r>
              <a:rPr lang="ru-RU" sz="2400" dirty="0" smtClean="0">
                <a:latin typeface="Bookman Old Style" pitchFamily="18" charset="0"/>
              </a:rPr>
              <a:t/>
            </a:r>
            <a:br>
              <a:rPr lang="ru-RU" sz="2400" dirty="0" smtClean="0">
                <a:latin typeface="Bookman Old Style" pitchFamily="18" charset="0"/>
              </a:rPr>
            </a:br>
            <a:endParaRPr lang="ru-RU" sz="2400" dirty="0">
              <a:latin typeface="Bookman Old Style" pitchFamily="18" charset="0"/>
            </a:endParaRPr>
          </a:p>
        </p:txBody>
      </p:sp>
      <p:pic>
        <p:nvPicPr>
          <p:cNvPr id="4" name="Содержимое 3" descr="68DY8ccYIcU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57158" y="214290"/>
            <a:ext cx="4143404" cy="6286543"/>
          </a:xfrm>
        </p:spPr>
      </p:pic>
      <p:pic>
        <p:nvPicPr>
          <p:cNvPr id="5" name="scott-buckley-childhood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71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4876" y="274638"/>
            <a:ext cx="4214842" cy="1143000"/>
          </a:xfrm>
        </p:spPr>
        <p:txBody>
          <a:bodyPr>
            <a:noAutofit/>
          </a:bodyPr>
          <a:lstStyle/>
          <a:p>
            <a:pPr algn="just"/>
            <a:r>
              <a:rPr lang="ru-RU" sz="2400" dirty="0" smtClean="0">
                <a:latin typeface="Bookman Old Style" pitchFamily="18" charset="0"/>
              </a:rPr>
              <a:t/>
            </a:r>
            <a:br>
              <a:rPr lang="ru-RU" sz="2400" dirty="0" smtClean="0">
                <a:latin typeface="Bookman Old Style" pitchFamily="18" charset="0"/>
              </a:rPr>
            </a:br>
            <a:r>
              <a:rPr lang="ru-RU" sz="2400" dirty="0" smtClean="0">
                <a:latin typeface="Bookman Old Style" pitchFamily="18" charset="0"/>
              </a:rPr>
              <a:t/>
            </a:r>
            <a:br>
              <a:rPr lang="ru-RU" sz="2400" dirty="0" smtClean="0">
                <a:latin typeface="Bookman Old Style" pitchFamily="18" charset="0"/>
              </a:rPr>
            </a:br>
            <a:r>
              <a:rPr lang="ru-RU" sz="2400" dirty="0" smtClean="0">
                <a:latin typeface="Bookman Old Style" pitchFamily="18" charset="0"/>
              </a:rPr>
              <a:t/>
            </a:r>
            <a:br>
              <a:rPr lang="ru-RU" sz="2400" dirty="0" smtClean="0">
                <a:latin typeface="Bookman Old Style" pitchFamily="18" charset="0"/>
              </a:rPr>
            </a:br>
            <a:r>
              <a:rPr lang="ru-RU" sz="2400" dirty="0" smtClean="0">
                <a:latin typeface="Bookman Old Style" pitchFamily="18" charset="0"/>
              </a:rPr>
              <a:t/>
            </a:r>
            <a:br>
              <a:rPr lang="ru-RU" sz="2400" dirty="0" smtClean="0">
                <a:latin typeface="Bookman Old Style" pitchFamily="18" charset="0"/>
              </a:rPr>
            </a:br>
            <a:r>
              <a:rPr lang="ru-RU" sz="2400" dirty="0" smtClean="0">
                <a:latin typeface="Bookman Old Style" pitchFamily="18" charset="0"/>
              </a:rPr>
              <a:t/>
            </a:r>
            <a:br>
              <a:rPr lang="ru-RU" sz="2400" dirty="0" smtClean="0">
                <a:latin typeface="Bookman Old Style" pitchFamily="18" charset="0"/>
              </a:rPr>
            </a:br>
            <a:r>
              <a:rPr lang="ru-RU" sz="2400" dirty="0" smtClean="0">
                <a:latin typeface="Bookman Old Style" pitchFamily="18" charset="0"/>
              </a:rPr>
              <a:t/>
            </a:r>
            <a:br>
              <a:rPr lang="ru-RU" sz="2400" dirty="0" smtClean="0">
                <a:latin typeface="Bookman Old Style" pitchFamily="18" charset="0"/>
              </a:rPr>
            </a:br>
            <a:r>
              <a:rPr lang="ru-RU" sz="2400" dirty="0" smtClean="0">
                <a:latin typeface="Bookman Old Style" pitchFamily="18" charset="0"/>
              </a:rPr>
              <a:t/>
            </a:r>
            <a:br>
              <a:rPr lang="ru-RU" sz="2400" dirty="0" smtClean="0">
                <a:latin typeface="Bookman Old Style" pitchFamily="18" charset="0"/>
              </a:rPr>
            </a:br>
            <a:r>
              <a:rPr lang="ru-RU" sz="2400" dirty="0" smtClean="0">
                <a:latin typeface="Bookman Old Style" pitchFamily="18" charset="0"/>
              </a:rPr>
              <a:t/>
            </a:r>
            <a:br>
              <a:rPr lang="ru-RU" sz="2400" dirty="0" smtClean="0">
                <a:latin typeface="Bookman Old Style" pitchFamily="18" charset="0"/>
              </a:rPr>
            </a:br>
            <a:r>
              <a:rPr lang="ru-RU" sz="2400" dirty="0" smtClean="0">
                <a:latin typeface="Bookman Old Style" pitchFamily="18" charset="0"/>
              </a:rPr>
              <a:t/>
            </a:r>
            <a:br>
              <a:rPr lang="ru-RU" sz="2400" dirty="0" smtClean="0">
                <a:latin typeface="Bookman Old Style" pitchFamily="18" charset="0"/>
              </a:rPr>
            </a:br>
            <a:r>
              <a:rPr lang="ru-RU" sz="2400" dirty="0" smtClean="0">
                <a:latin typeface="Bookman Old Style" pitchFamily="18" charset="0"/>
              </a:rPr>
              <a:t/>
            </a:r>
            <a:br>
              <a:rPr lang="ru-RU" sz="2400" dirty="0" smtClean="0">
                <a:latin typeface="Bookman Old Style" pitchFamily="18" charset="0"/>
              </a:rPr>
            </a:br>
            <a:r>
              <a:rPr lang="ru-RU" sz="2400" dirty="0" smtClean="0">
                <a:latin typeface="Bookman Old Style" pitchFamily="18" charset="0"/>
              </a:rPr>
              <a:t/>
            </a:r>
            <a:br>
              <a:rPr lang="ru-RU" sz="2400" dirty="0" smtClean="0">
                <a:latin typeface="Bookman Old Style" pitchFamily="18" charset="0"/>
              </a:rPr>
            </a:br>
            <a:r>
              <a:rPr lang="ru-RU" sz="2400" dirty="0" smtClean="0">
                <a:latin typeface="Bookman Old Style" pitchFamily="18" charset="0"/>
              </a:rPr>
              <a:t/>
            </a:r>
            <a:br>
              <a:rPr lang="ru-RU" sz="2400" dirty="0" smtClean="0">
                <a:latin typeface="Bookman Old Style" pitchFamily="18" charset="0"/>
              </a:rPr>
            </a:br>
            <a:r>
              <a:rPr lang="ru-RU" sz="2400" dirty="0" smtClean="0">
                <a:latin typeface="Bookman Old Style" pitchFamily="18" charset="0"/>
              </a:rPr>
              <a:t/>
            </a:r>
            <a:br>
              <a:rPr lang="ru-RU" sz="2400" dirty="0" smtClean="0">
                <a:latin typeface="Bookman Old Style" pitchFamily="18" charset="0"/>
              </a:rPr>
            </a:br>
            <a:r>
              <a:rPr lang="ru-RU" sz="2400" dirty="0" smtClean="0">
                <a:latin typeface="Bookman Old Style" pitchFamily="18" charset="0"/>
              </a:rPr>
              <a:t/>
            </a:r>
            <a:br>
              <a:rPr lang="ru-RU" sz="2400" dirty="0" smtClean="0">
                <a:latin typeface="Bookman Old Style" pitchFamily="18" charset="0"/>
              </a:rPr>
            </a:br>
            <a:r>
              <a:rPr lang="ru-RU" sz="2000" dirty="0" smtClean="0">
                <a:latin typeface="Bookman Old Style" pitchFamily="18" charset="0"/>
              </a:rPr>
              <a:t>Двенадцатилетняя </a:t>
            </a:r>
            <a:r>
              <a:rPr lang="ru-RU" sz="2000" dirty="0" err="1" smtClean="0">
                <a:latin typeface="Bookman Old Style" pitchFamily="18" charset="0"/>
              </a:rPr>
              <a:t>Исабель</a:t>
            </a:r>
            <a:r>
              <a:rPr lang="ru-RU" sz="2000" dirty="0" smtClean="0">
                <a:latin typeface="Bookman Old Style" pitchFamily="18" charset="0"/>
              </a:rPr>
              <a:t> и её младшая сестра Урсула едут на каникулы к бабушке и дедушке. Впереди череда безмятежных летних дней: завтраки в саду, лесные прогулки, неспешные разговоры… Но в этой беззаботности сквозит тревога. </a:t>
            </a:r>
            <a:r>
              <a:rPr lang="ru-RU" sz="2000" dirty="0" err="1" smtClean="0">
                <a:latin typeface="Bookman Old Style" pitchFamily="18" charset="0"/>
              </a:rPr>
              <a:t>Исабель</a:t>
            </a:r>
            <a:r>
              <a:rPr lang="ru-RU" sz="2000" dirty="0" smtClean="0">
                <a:latin typeface="Bookman Old Style" pitchFamily="18" charset="0"/>
              </a:rPr>
              <a:t> ощущает чьё-то незримое присутствие, слышит мольбы о помощи – и не может их игнорировать. Странные сны, запертая дверь в подвал, вырезанные на дереве инициалы, старые фотографии и тайник в гроте у лесного озера в конце концов должны сложиться в картину, которая станет ключом к прошлому и дорогой в будущее. </a:t>
            </a:r>
            <a:endParaRPr lang="ru-RU" sz="2000" dirty="0">
              <a:latin typeface="Bookman Old Style" pitchFamily="18" charset="0"/>
            </a:endParaRPr>
          </a:p>
        </p:txBody>
      </p:sp>
      <p:pic>
        <p:nvPicPr>
          <p:cNvPr id="4" name="Содержимое 3" descr="42953476-sesilie-treymo-letniy-domik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85720" y="285728"/>
            <a:ext cx="4357719" cy="6357982"/>
          </a:xfrm>
        </p:spPr>
      </p:pic>
      <p:pic>
        <p:nvPicPr>
          <p:cNvPr id="5" name="scott-buckley-childhood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71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57686" y="274638"/>
            <a:ext cx="4329114" cy="1143000"/>
          </a:xfrm>
        </p:spPr>
        <p:txBody>
          <a:bodyPr>
            <a:noAutofit/>
          </a:bodyPr>
          <a:lstStyle/>
          <a:p>
            <a:pPr algn="just"/>
            <a:r>
              <a:rPr lang="ru-RU" sz="2400" dirty="0" smtClean="0">
                <a:latin typeface="Bookman Old Style" pitchFamily="18" charset="0"/>
              </a:rPr>
              <a:t/>
            </a:r>
            <a:br>
              <a:rPr lang="ru-RU" sz="2400" dirty="0" smtClean="0">
                <a:latin typeface="Bookman Old Style" pitchFamily="18" charset="0"/>
              </a:rPr>
            </a:br>
            <a:r>
              <a:rPr lang="ru-RU" sz="2400" dirty="0" smtClean="0">
                <a:latin typeface="Bookman Old Style" pitchFamily="18" charset="0"/>
              </a:rPr>
              <a:t/>
            </a:r>
            <a:br>
              <a:rPr lang="ru-RU" sz="2400" dirty="0" smtClean="0">
                <a:latin typeface="Bookman Old Style" pitchFamily="18" charset="0"/>
              </a:rPr>
            </a:br>
            <a:r>
              <a:rPr lang="ru-RU" sz="2400" dirty="0" smtClean="0">
                <a:latin typeface="Bookman Old Style" pitchFamily="18" charset="0"/>
              </a:rPr>
              <a:t/>
            </a:r>
            <a:br>
              <a:rPr lang="ru-RU" sz="2400" dirty="0" smtClean="0">
                <a:latin typeface="Bookman Old Style" pitchFamily="18" charset="0"/>
              </a:rPr>
            </a:br>
            <a:r>
              <a:rPr lang="ru-RU" sz="2400" dirty="0" smtClean="0">
                <a:latin typeface="Bookman Old Style" pitchFamily="18" charset="0"/>
              </a:rPr>
              <a:t/>
            </a:r>
            <a:br>
              <a:rPr lang="ru-RU" sz="2400" dirty="0" smtClean="0">
                <a:latin typeface="Bookman Old Style" pitchFamily="18" charset="0"/>
              </a:rPr>
            </a:br>
            <a:r>
              <a:rPr lang="ru-RU" sz="2400" dirty="0" smtClean="0">
                <a:latin typeface="Bookman Old Style" pitchFamily="18" charset="0"/>
              </a:rPr>
              <a:t/>
            </a:r>
            <a:br>
              <a:rPr lang="ru-RU" sz="2400" dirty="0" smtClean="0">
                <a:latin typeface="Bookman Old Style" pitchFamily="18" charset="0"/>
              </a:rPr>
            </a:br>
            <a:r>
              <a:rPr lang="ru-RU" sz="2400" dirty="0" smtClean="0">
                <a:latin typeface="Bookman Old Style" pitchFamily="18" charset="0"/>
              </a:rPr>
              <a:t/>
            </a:r>
            <a:br>
              <a:rPr lang="ru-RU" sz="2400" dirty="0" smtClean="0">
                <a:latin typeface="Bookman Old Style" pitchFamily="18" charset="0"/>
              </a:rPr>
            </a:br>
            <a:r>
              <a:rPr lang="ru-RU" sz="2400" dirty="0" smtClean="0">
                <a:latin typeface="Bookman Old Style" pitchFamily="18" charset="0"/>
              </a:rPr>
              <a:t/>
            </a:r>
            <a:br>
              <a:rPr lang="ru-RU" sz="2400" dirty="0" smtClean="0">
                <a:latin typeface="Bookman Old Style" pitchFamily="18" charset="0"/>
              </a:rPr>
            </a:br>
            <a:r>
              <a:rPr lang="ru-RU" sz="2400" dirty="0" smtClean="0">
                <a:latin typeface="Bookman Old Style" pitchFamily="18" charset="0"/>
              </a:rPr>
              <a:t/>
            </a:r>
            <a:br>
              <a:rPr lang="ru-RU" sz="2400" dirty="0" smtClean="0">
                <a:latin typeface="Bookman Old Style" pitchFamily="18" charset="0"/>
              </a:rPr>
            </a:br>
            <a:r>
              <a:rPr lang="ru-RU" sz="2400" dirty="0" smtClean="0">
                <a:latin typeface="Bookman Old Style" pitchFamily="18" charset="0"/>
              </a:rPr>
              <a:t/>
            </a:r>
            <a:br>
              <a:rPr lang="ru-RU" sz="2400" dirty="0" smtClean="0">
                <a:latin typeface="Bookman Old Style" pitchFamily="18" charset="0"/>
              </a:rPr>
            </a:br>
            <a:r>
              <a:rPr lang="ru-RU" sz="2400" dirty="0" smtClean="0">
                <a:latin typeface="Bookman Old Style" pitchFamily="18" charset="0"/>
              </a:rPr>
              <a:t/>
            </a:r>
            <a:br>
              <a:rPr lang="ru-RU" sz="2400" dirty="0" smtClean="0">
                <a:latin typeface="Bookman Old Style" pitchFamily="18" charset="0"/>
              </a:rPr>
            </a:br>
            <a:r>
              <a:rPr lang="ru-RU" sz="2400" dirty="0" smtClean="0">
                <a:latin typeface="Bookman Old Style" pitchFamily="18" charset="0"/>
              </a:rPr>
              <a:t/>
            </a:r>
            <a:br>
              <a:rPr lang="ru-RU" sz="2400" dirty="0" smtClean="0">
                <a:latin typeface="Bookman Old Style" pitchFamily="18" charset="0"/>
              </a:rPr>
            </a:br>
            <a:r>
              <a:rPr lang="ru-RU" sz="2400" dirty="0" smtClean="0">
                <a:latin typeface="Bookman Old Style" pitchFamily="18" charset="0"/>
              </a:rPr>
              <a:t/>
            </a:r>
            <a:br>
              <a:rPr lang="ru-RU" sz="2400" dirty="0" smtClean="0">
                <a:latin typeface="Bookman Old Style" pitchFamily="18" charset="0"/>
              </a:rPr>
            </a:br>
            <a:r>
              <a:rPr lang="ru-RU" sz="2400" dirty="0" smtClean="0">
                <a:latin typeface="Bookman Old Style" pitchFamily="18" charset="0"/>
              </a:rPr>
              <a:t/>
            </a:r>
            <a:br>
              <a:rPr lang="ru-RU" sz="2400" dirty="0" smtClean="0">
                <a:latin typeface="Bookman Old Style" pitchFamily="18" charset="0"/>
              </a:rPr>
            </a:br>
            <a:r>
              <a:rPr lang="ru-RU" sz="2000" dirty="0" smtClean="0">
                <a:latin typeface="Bookman Old Style" pitchFamily="18" charset="0"/>
              </a:rPr>
              <a:t>Узнав, что Лето на даче придется провести с мачехой, Валера с сестрой жутко расстроились. Но чтобы не огорчать отца, ребята согласились на поездку за город. Они и не подозревали, какая череда невероятных и рискованных событий поджидает их впереди. Началом опасных приключений послужило знакомство с Юлькой, переросшее впоследствии в крепкую дружбу. Однажды Юлькин опекун попал в больницу, и когда она осталась одна - ее </a:t>
            </a:r>
            <a:r>
              <a:rPr lang="ru-RU" sz="2000" b="1" dirty="0" smtClean="0">
                <a:latin typeface="Bookman Old Style" pitchFamily="18" charset="0"/>
              </a:rPr>
              <a:t>похитили</a:t>
            </a:r>
            <a:r>
              <a:rPr lang="ru-RU" sz="2000" dirty="0" smtClean="0">
                <a:latin typeface="Bookman Old Style" pitchFamily="18" charset="0"/>
              </a:rPr>
              <a:t>. Валера с сестрой начинают действовать. </a:t>
            </a:r>
            <a:endParaRPr lang="ru-RU" sz="2000" dirty="0">
              <a:latin typeface="Bookman Old Style" pitchFamily="18" charset="0"/>
            </a:endParaRPr>
          </a:p>
        </p:txBody>
      </p:sp>
      <p:pic>
        <p:nvPicPr>
          <p:cNvPr id="4" name="Содержимое 3" descr="cover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85720" y="285728"/>
            <a:ext cx="3857652" cy="6286544"/>
          </a:xfrm>
        </p:spPr>
      </p:pic>
      <p:pic>
        <p:nvPicPr>
          <p:cNvPr id="5" name="scott-buckley-childhood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71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29190" y="274638"/>
            <a:ext cx="3757610" cy="1143000"/>
          </a:xfrm>
        </p:spPr>
        <p:txBody>
          <a:bodyPr>
            <a:noAutofit/>
          </a:bodyPr>
          <a:lstStyle/>
          <a:p>
            <a:pPr algn="just"/>
            <a:r>
              <a:rPr lang="ru-RU" sz="2800" dirty="0" smtClean="0">
                <a:latin typeface="Bookman Old Style" pitchFamily="18" charset="0"/>
              </a:rPr>
              <a:t/>
            </a:r>
            <a:br>
              <a:rPr lang="ru-RU" sz="2800" dirty="0" smtClean="0">
                <a:latin typeface="Bookman Old Style" pitchFamily="18" charset="0"/>
              </a:rPr>
            </a:br>
            <a:r>
              <a:rPr lang="ru-RU" sz="2800" dirty="0" smtClean="0">
                <a:latin typeface="Bookman Old Style" pitchFamily="18" charset="0"/>
              </a:rPr>
              <a:t/>
            </a:r>
            <a:br>
              <a:rPr lang="ru-RU" sz="2800" dirty="0" smtClean="0">
                <a:latin typeface="Bookman Old Style" pitchFamily="18" charset="0"/>
              </a:rPr>
            </a:br>
            <a:r>
              <a:rPr lang="ru-RU" sz="2800" dirty="0" smtClean="0">
                <a:latin typeface="Bookman Old Style" pitchFamily="18" charset="0"/>
              </a:rPr>
              <a:t/>
            </a:r>
            <a:br>
              <a:rPr lang="ru-RU" sz="2800" dirty="0" smtClean="0">
                <a:latin typeface="Bookman Old Style" pitchFamily="18" charset="0"/>
              </a:rPr>
            </a:br>
            <a:r>
              <a:rPr lang="ru-RU" sz="2800" dirty="0" smtClean="0">
                <a:latin typeface="Bookman Old Style" pitchFamily="18" charset="0"/>
              </a:rPr>
              <a:t/>
            </a:r>
            <a:br>
              <a:rPr lang="ru-RU" sz="2800" dirty="0" smtClean="0">
                <a:latin typeface="Bookman Old Style" pitchFamily="18" charset="0"/>
              </a:rPr>
            </a:br>
            <a:r>
              <a:rPr lang="ru-RU" sz="2800" dirty="0" smtClean="0">
                <a:latin typeface="Bookman Old Style" pitchFamily="18" charset="0"/>
              </a:rPr>
              <a:t/>
            </a:r>
            <a:br>
              <a:rPr lang="ru-RU" sz="2800" dirty="0" smtClean="0">
                <a:latin typeface="Bookman Old Style" pitchFamily="18" charset="0"/>
              </a:rPr>
            </a:br>
            <a:r>
              <a:rPr lang="ru-RU" sz="2800" dirty="0" smtClean="0">
                <a:latin typeface="Bookman Old Style" pitchFamily="18" charset="0"/>
              </a:rPr>
              <a:t/>
            </a:r>
            <a:br>
              <a:rPr lang="ru-RU" sz="2800" dirty="0" smtClean="0">
                <a:latin typeface="Bookman Old Style" pitchFamily="18" charset="0"/>
              </a:rPr>
            </a:br>
            <a:r>
              <a:rPr lang="ru-RU" sz="2800" dirty="0" smtClean="0">
                <a:latin typeface="Bookman Old Style" pitchFamily="18" charset="0"/>
              </a:rPr>
              <a:t/>
            </a:r>
            <a:br>
              <a:rPr lang="ru-RU" sz="2800" dirty="0" smtClean="0">
                <a:latin typeface="Bookman Old Style" pitchFamily="18" charset="0"/>
              </a:rPr>
            </a:br>
            <a:r>
              <a:rPr lang="ru-RU" sz="2800" dirty="0" smtClean="0">
                <a:latin typeface="Bookman Old Style" pitchFamily="18" charset="0"/>
              </a:rPr>
              <a:t/>
            </a:r>
            <a:br>
              <a:rPr lang="ru-RU" sz="2800" dirty="0" smtClean="0">
                <a:latin typeface="Bookman Old Style" pitchFamily="18" charset="0"/>
              </a:rPr>
            </a:br>
            <a:r>
              <a:rPr lang="ru-RU" sz="2800" dirty="0" smtClean="0">
                <a:latin typeface="Bookman Old Style" pitchFamily="18" charset="0"/>
              </a:rPr>
              <a:t/>
            </a:r>
            <a:br>
              <a:rPr lang="ru-RU" sz="2800" dirty="0" smtClean="0">
                <a:latin typeface="Bookman Old Style" pitchFamily="18" charset="0"/>
              </a:rPr>
            </a:br>
            <a:r>
              <a:rPr lang="ru-RU" sz="2800" dirty="0" smtClean="0">
                <a:latin typeface="Bookman Old Style" pitchFamily="18" charset="0"/>
              </a:rPr>
              <a:t/>
            </a:r>
            <a:br>
              <a:rPr lang="ru-RU" sz="2800" dirty="0" smtClean="0">
                <a:latin typeface="Bookman Old Style" pitchFamily="18" charset="0"/>
              </a:rPr>
            </a:br>
            <a:r>
              <a:rPr lang="ru-RU" sz="2800" dirty="0" smtClean="0">
                <a:latin typeface="Bookman Old Style" pitchFamily="18" charset="0"/>
              </a:rPr>
              <a:t/>
            </a:r>
            <a:br>
              <a:rPr lang="ru-RU" sz="2800" dirty="0" smtClean="0">
                <a:latin typeface="Bookman Old Style" pitchFamily="18" charset="0"/>
              </a:rPr>
            </a:br>
            <a:r>
              <a:rPr lang="ru-RU" sz="2800" dirty="0" smtClean="0">
                <a:latin typeface="Bookman Old Style" pitchFamily="18" charset="0"/>
              </a:rPr>
              <a:t/>
            </a:r>
            <a:br>
              <a:rPr lang="ru-RU" sz="2800" dirty="0" smtClean="0">
                <a:latin typeface="Bookman Old Style" pitchFamily="18" charset="0"/>
              </a:rPr>
            </a:br>
            <a:r>
              <a:rPr lang="ru-RU" sz="2200" dirty="0" smtClean="0">
                <a:latin typeface="Bookman Old Style" pitchFamily="18" charset="0"/>
              </a:rPr>
              <a:t>Летом жизнь в провинциальном городке однообразна. А душа подростков требует чего-то большего, чем прогулки да купания в реке. На счастье, герои повести увлеклись дзюдо. Мало кто из них подозревал, что это занятие приведёт к опасным приключениям, где придётся выручать из беды друга, проверять на прочность силу духа, проявлять смелость и смекалку.</a:t>
            </a:r>
            <a:endParaRPr lang="ru-RU" sz="2200" dirty="0">
              <a:latin typeface="Bookman Old Style" pitchFamily="18" charset="0"/>
            </a:endParaRPr>
          </a:p>
        </p:txBody>
      </p:sp>
      <p:pic>
        <p:nvPicPr>
          <p:cNvPr id="4" name="Содержимое 3" descr="6006282949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57158" y="285728"/>
            <a:ext cx="4429156" cy="6357982"/>
          </a:xfrm>
        </p:spPr>
      </p:pic>
      <p:pic>
        <p:nvPicPr>
          <p:cNvPr id="5" name="scott-buckley-childhood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71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3438" y="274638"/>
            <a:ext cx="4286280" cy="1143000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2800" dirty="0" smtClean="0">
                <a:latin typeface="Bookman Old Style" pitchFamily="18" charset="0"/>
              </a:rPr>
              <a:t/>
            </a:r>
            <a:br>
              <a:rPr lang="ru-RU" sz="2800" dirty="0" smtClean="0">
                <a:latin typeface="Bookman Old Style" pitchFamily="18" charset="0"/>
              </a:rPr>
            </a:br>
            <a:r>
              <a:rPr lang="ru-RU" sz="2800" dirty="0" smtClean="0">
                <a:latin typeface="Bookman Old Style" pitchFamily="18" charset="0"/>
              </a:rPr>
              <a:t/>
            </a:r>
            <a:br>
              <a:rPr lang="ru-RU" sz="2800" dirty="0" smtClean="0">
                <a:latin typeface="Bookman Old Style" pitchFamily="18" charset="0"/>
              </a:rPr>
            </a:br>
            <a:r>
              <a:rPr lang="ru-RU" sz="2800" dirty="0" smtClean="0">
                <a:latin typeface="Bookman Old Style" pitchFamily="18" charset="0"/>
              </a:rPr>
              <a:t/>
            </a:r>
            <a:br>
              <a:rPr lang="ru-RU" sz="2800" dirty="0" smtClean="0">
                <a:latin typeface="Bookman Old Style" pitchFamily="18" charset="0"/>
              </a:rPr>
            </a:br>
            <a:r>
              <a:rPr lang="ru-RU" sz="2800" dirty="0" smtClean="0">
                <a:latin typeface="Bookman Old Style" pitchFamily="18" charset="0"/>
              </a:rPr>
              <a:t/>
            </a:r>
            <a:br>
              <a:rPr lang="ru-RU" sz="2800" dirty="0" smtClean="0">
                <a:latin typeface="Bookman Old Style" pitchFamily="18" charset="0"/>
              </a:rPr>
            </a:br>
            <a:r>
              <a:rPr lang="ru-RU" sz="2800" dirty="0" smtClean="0">
                <a:latin typeface="Bookman Old Style" pitchFamily="18" charset="0"/>
              </a:rPr>
              <a:t/>
            </a:r>
            <a:br>
              <a:rPr lang="ru-RU" sz="2800" dirty="0" smtClean="0">
                <a:latin typeface="Bookman Old Style" pitchFamily="18" charset="0"/>
              </a:rPr>
            </a:br>
            <a:r>
              <a:rPr lang="ru-RU" sz="2800" dirty="0" smtClean="0">
                <a:latin typeface="Bookman Old Style" pitchFamily="18" charset="0"/>
              </a:rPr>
              <a:t/>
            </a:r>
            <a:br>
              <a:rPr lang="ru-RU" sz="2800" dirty="0" smtClean="0">
                <a:latin typeface="Bookman Old Style" pitchFamily="18" charset="0"/>
              </a:rPr>
            </a:br>
            <a:r>
              <a:rPr lang="ru-RU" sz="2800" dirty="0" smtClean="0">
                <a:latin typeface="Bookman Old Style" pitchFamily="18" charset="0"/>
              </a:rPr>
              <a:t/>
            </a:r>
            <a:br>
              <a:rPr lang="ru-RU" sz="2800" dirty="0" smtClean="0">
                <a:latin typeface="Bookman Old Style" pitchFamily="18" charset="0"/>
              </a:rPr>
            </a:br>
            <a:r>
              <a:rPr lang="ru-RU" sz="2800" dirty="0" smtClean="0">
                <a:latin typeface="Bookman Old Style" pitchFamily="18" charset="0"/>
              </a:rPr>
              <a:t/>
            </a:r>
            <a:br>
              <a:rPr lang="ru-RU" sz="2800" dirty="0" smtClean="0">
                <a:latin typeface="Bookman Old Style" pitchFamily="18" charset="0"/>
              </a:rPr>
            </a:br>
            <a:r>
              <a:rPr lang="ru-RU" sz="2800" dirty="0" smtClean="0">
                <a:latin typeface="Bookman Old Style" pitchFamily="18" charset="0"/>
              </a:rPr>
              <a:t/>
            </a:r>
            <a:br>
              <a:rPr lang="ru-RU" sz="2800" dirty="0" smtClean="0">
                <a:latin typeface="Bookman Old Style" pitchFamily="18" charset="0"/>
              </a:rPr>
            </a:br>
            <a:r>
              <a:rPr lang="ru-RU" sz="2800" dirty="0" smtClean="0">
                <a:latin typeface="Bookman Old Style" pitchFamily="18" charset="0"/>
              </a:rPr>
              <a:t/>
            </a:r>
            <a:br>
              <a:rPr lang="ru-RU" sz="2800" dirty="0" smtClean="0">
                <a:latin typeface="Bookman Old Style" pitchFamily="18" charset="0"/>
              </a:rPr>
            </a:br>
            <a:r>
              <a:rPr lang="ru-RU" sz="2800" dirty="0" smtClean="0">
                <a:latin typeface="Bookman Old Style" pitchFamily="18" charset="0"/>
              </a:rPr>
              <a:t/>
            </a:r>
            <a:br>
              <a:rPr lang="ru-RU" sz="2800" dirty="0" smtClean="0">
                <a:latin typeface="Bookman Old Style" pitchFamily="18" charset="0"/>
              </a:rPr>
            </a:br>
            <a:r>
              <a:rPr lang="ru-RU" sz="2800" dirty="0" smtClean="0">
                <a:latin typeface="Bookman Old Style" pitchFamily="18" charset="0"/>
              </a:rPr>
              <a:t/>
            </a:r>
            <a:br>
              <a:rPr lang="ru-RU" sz="2800" dirty="0" smtClean="0">
                <a:latin typeface="Bookman Old Style" pitchFamily="18" charset="0"/>
              </a:rPr>
            </a:br>
            <a:r>
              <a:rPr lang="ru-RU" sz="2800" dirty="0" smtClean="0">
                <a:latin typeface="Bookman Old Style" pitchFamily="18" charset="0"/>
              </a:rPr>
              <a:t/>
            </a:r>
            <a:br>
              <a:rPr lang="ru-RU" sz="2800" dirty="0" smtClean="0">
                <a:latin typeface="Bookman Old Style" pitchFamily="18" charset="0"/>
              </a:rPr>
            </a:br>
            <a:r>
              <a:rPr lang="ru-RU" sz="2200" dirty="0" smtClean="0">
                <a:latin typeface="Bookman Old Style" pitchFamily="18" charset="0"/>
              </a:rPr>
              <a:t>Мама отправила пятнадцатилетнюю Зою в очередной летний лагерь, даже не поинтересовавшись ее мнением. Кажется, всем вокруг наплевать на чувства и желания девушки… К счастью, уже в автобусе она встречает родственную душу. Любопытная и энергичная Мила быстро объясняет Зое расклад сил: вот первый отряд, «звезды»; вот второй – детдомовцы; а им обеим предстоит быть в третьем – и каждый день доказывать, что они не слабаки. Королева первого отряда Полина, окруженная лебезящей свитой, – воплощение высокомерия и самовлюбленности...</a:t>
            </a:r>
            <a:endParaRPr lang="ru-RU" sz="2200" dirty="0">
              <a:latin typeface="Bookman Old Style" pitchFamily="18" charset="0"/>
            </a:endParaRPr>
          </a:p>
        </p:txBody>
      </p:sp>
      <p:pic>
        <p:nvPicPr>
          <p:cNvPr id="4" name="Содержимое 3" descr="cover_447597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85720" y="285728"/>
            <a:ext cx="4286248" cy="6286544"/>
          </a:xfrm>
        </p:spPr>
      </p:pic>
      <p:pic>
        <p:nvPicPr>
          <p:cNvPr id="5" name="scott-buckley-childhood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71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006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85720" y="285728"/>
            <a:ext cx="8572559" cy="6286544"/>
          </a:xfrm>
        </p:spPr>
      </p:pic>
      <p:pic>
        <p:nvPicPr>
          <p:cNvPr id="4" name="scott-buckley-childhood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71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57686" y="274638"/>
            <a:ext cx="4329114" cy="1143000"/>
          </a:xfrm>
        </p:spPr>
        <p:txBody>
          <a:bodyPr>
            <a:noAutofit/>
          </a:bodyPr>
          <a:lstStyle/>
          <a:p>
            <a:pPr algn="just"/>
            <a:r>
              <a:rPr lang="ru-RU" sz="2400" dirty="0" smtClean="0">
                <a:latin typeface="Bookman Old Style" pitchFamily="18" charset="0"/>
              </a:rPr>
              <a:t/>
            </a:r>
            <a:br>
              <a:rPr lang="ru-RU" sz="2400" dirty="0" smtClean="0">
                <a:latin typeface="Bookman Old Style" pitchFamily="18" charset="0"/>
              </a:rPr>
            </a:br>
            <a:r>
              <a:rPr lang="ru-RU" sz="2400" dirty="0">
                <a:latin typeface="Bookman Old Style" pitchFamily="18" charset="0"/>
              </a:rPr>
              <a:t/>
            </a:r>
            <a:br>
              <a:rPr lang="ru-RU" sz="2400" dirty="0">
                <a:latin typeface="Bookman Old Style" pitchFamily="18" charset="0"/>
              </a:rPr>
            </a:br>
            <a:r>
              <a:rPr lang="ru-RU" sz="2400" dirty="0" smtClean="0">
                <a:latin typeface="Bookman Old Style" pitchFamily="18" charset="0"/>
              </a:rPr>
              <a:t/>
            </a:r>
            <a:br>
              <a:rPr lang="ru-RU" sz="2400" dirty="0" smtClean="0">
                <a:latin typeface="Bookman Old Style" pitchFamily="18" charset="0"/>
              </a:rPr>
            </a:br>
            <a:r>
              <a:rPr lang="ru-RU" sz="2400" dirty="0">
                <a:latin typeface="Bookman Old Style" pitchFamily="18" charset="0"/>
              </a:rPr>
              <a:t/>
            </a:r>
            <a:br>
              <a:rPr lang="ru-RU" sz="2400" dirty="0">
                <a:latin typeface="Bookman Old Style" pitchFamily="18" charset="0"/>
              </a:rPr>
            </a:br>
            <a:r>
              <a:rPr lang="ru-RU" sz="2400" dirty="0" smtClean="0">
                <a:latin typeface="Bookman Old Style" pitchFamily="18" charset="0"/>
              </a:rPr>
              <a:t/>
            </a:r>
            <a:br>
              <a:rPr lang="ru-RU" sz="2400" dirty="0" smtClean="0">
                <a:latin typeface="Bookman Old Style" pitchFamily="18" charset="0"/>
              </a:rPr>
            </a:br>
            <a:r>
              <a:rPr lang="ru-RU" sz="2400" dirty="0">
                <a:latin typeface="Bookman Old Style" pitchFamily="18" charset="0"/>
              </a:rPr>
              <a:t/>
            </a:r>
            <a:br>
              <a:rPr lang="ru-RU" sz="2400" dirty="0">
                <a:latin typeface="Bookman Old Style" pitchFamily="18" charset="0"/>
              </a:rPr>
            </a:br>
            <a:r>
              <a:rPr lang="ru-RU" sz="2400" dirty="0" smtClean="0">
                <a:latin typeface="Bookman Old Style" pitchFamily="18" charset="0"/>
              </a:rPr>
              <a:t/>
            </a:r>
            <a:br>
              <a:rPr lang="ru-RU" sz="2400" dirty="0" smtClean="0">
                <a:latin typeface="Bookman Old Style" pitchFamily="18" charset="0"/>
              </a:rPr>
            </a:br>
            <a:r>
              <a:rPr lang="ru-RU" sz="2400" dirty="0">
                <a:latin typeface="Bookman Old Style" pitchFamily="18" charset="0"/>
              </a:rPr>
              <a:t/>
            </a:r>
            <a:br>
              <a:rPr lang="ru-RU" sz="2400" dirty="0">
                <a:latin typeface="Bookman Old Style" pitchFamily="18" charset="0"/>
              </a:rPr>
            </a:br>
            <a:r>
              <a:rPr lang="ru-RU" sz="2400" dirty="0" smtClean="0">
                <a:latin typeface="Bookman Old Style" pitchFamily="18" charset="0"/>
              </a:rPr>
              <a:t/>
            </a:r>
            <a:br>
              <a:rPr lang="ru-RU" sz="2400" dirty="0" smtClean="0">
                <a:latin typeface="Bookman Old Style" pitchFamily="18" charset="0"/>
              </a:rPr>
            </a:br>
            <a:r>
              <a:rPr lang="ru-RU" sz="2400" dirty="0">
                <a:latin typeface="Bookman Old Style" pitchFamily="18" charset="0"/>
              </a:rPr>
              <a:t/>
            </a:r>
            <a:br>
              <a:rPr lang="ru-RU" sz="2400" dirty="0">
                <a:latin typeface="Bookman Old Style" pitchFamily="18" charset="0"/>
              </a:rPr>
            </a:br>
            <a:r>
              <a:rPr lang="ru-RU" sz="2400" dirty="0" smtClean="0">
                <a:latin typeface="Bookman Old Style" pitchFamily="18" charset="0"/>
              </a:rPr>
              <a:t/>
            </a:r>
            <a:br>
              <a:rPr lang="ru-RU" sz="2400" dirty="0" smtClean="0">
                <a:latin typeface="Bookman Old Style" pitchFamily="18" charset="0"/>
              </a:rPr>
            </a:br>
            <a:r>
              <a:rPr lang="ru-RU" sz="2400" dirty="0">
                <a:latin typeface="Bookman Old Style" pitchFamily="18" charset="0"/>
              </a:rPr>
              <a:t/>
            </a:r>
            <a:br>
              <a:rPr lang="ru-RU" sz="2400" dirty="0">
                <a:latin typeface="Bookman Old Style" pitchFamily="18" charset="0"/>
              </a:rPr>
            </a:br>
            <a:r>
              <a:rPr lang="ru-RU" sz="2400" dirty="0" smtClean="0">
                <a:latin typeface="Bookman Old Style" pitchFamily="18" charset="0"/>
              </a:rPr>
              <a:t/>
            </a:r>
            <a:br>
              <a:rPr lang="ru-RU" sz="2400" dirty="0" smtClean="0">
                <a:latin typeface="Bookman Old Style" pitchFamily="18" charset="0"/>
              </a:rPr>
            </a:br>
            <a:r>
              <a:rPr lang="ru-RU" sz="2600" dirty="0" smtClean="0">
                <a:latin typeface="Bookman Old Style" pitchFamily="18" charset="0"/>
              </a:rPr>
              <a:t>Слишком </a:t>
            </a:r>
            <a:r>
              <a:rPr lang="ru-RU" sz="2600" dirty="0">
                <a:latin typeface="Bookman Old Style" pitchFamily="18" charset="0"/>
              </a:rPr>
              <a:t>уж много потрясений для такой еще короткой жизни — потеря </a:t>
            </a:r>
            <a:r>
              <a:rPr lang="ru-RU" sz="2600" b="1" dirty="0">
                <a:latin typeface="Bookman Old Style" pitchFamily="18" charset="0"/>
              </a:rPr>
              <a:t>матери</a:t>
            </a:r>
            <a:r>
              <a:rPr lang="ru-RU" sz="2600" dirty="0">
                <a:latin typeface="Bookman Old Style" pitchFamily="18" charset="0"/>
              </a:rPr>
              <a:t>, отца, разлука с родными, детдом с его сложным, отнюдь не безоблачным для ребенка миром. При всем при том произведение пронизано оптимизмом. Герой своим примером доказывает, что можно достичь многого, если ставить правильные цели</a:t>
            </a:r>
          </a:p>
        </p:txBody>
      </p:sp>
      <p:pic>
        <p:nvPicPr>
          <p:cNvPr id="6" name="Содержимое 5" descr="Не оставляй МАМА_curv Print-1.pn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85720" y="285728"/>
            <a:ext cx="3929090" cy="6215106"/>
          </a:xfrm>
        </p:spPr>
      </p:pic>
      <p:pic>
        <p:nvPicPr>
          <p:cNvPr id="4" name="scott-buckley-childhood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71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4214842"/>
          </a:xfrm>
        </p:spPr>
        <p:txBody>
          <a:bodyPr>
            <a:noAutofit/>
          </a:bodyPr>
          <a:lstStyle/>
          <a:p>
            <a:endParaRPr lang="ru-RU" sz="4000" dirty="0">
              <a:latin typeface="Bookman Old Style" pitchFamily="18" charset="0"/>
            </a:endParaRPr>
          </a:p>
        </p:txBody>
      </p:sp>
      <p:pic>
        <p:nvPicPr>
          <p:cNvPr id="2050" name="Picture 2" descr="C:\Users\User\Downloads\1613642082_62-p-fon-dlya-prezentatsii-poeziya-8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85720" y="500042"/>
            <a:ext cx="857256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solidFill>
                  <a:srgbClr val="FFFF00"/>
                </a:solidFill>
                <a:latin typeface="Bookman Old Style" pitchFamily="18" charset="0"/>
              </a:rPr>
              <a:t>Любите книгу, она облегчает вам жизнь, дружески поможет разобраться в пёстрой и бурной путанице мыслей, чувств, событий, она научит вас уважать человека и самих себя, она окрыляет ум и сердце чувством любви к миру, к человечеству.</a:t>
            </a:r>
            <a:br>
              <a:rPr lang="ru-RU" sz="4000" dirty="0" smtClean="0">
                <a:solidFill>
                  <a:srgbClr val="FFFF00"/>
                </a:solidFill>
                <a:latin typeface="Bookman Old Style" pitchFamily="18" charset="0"/>
              </a:rPr>
            </a:br>
            <a:r>
              <a:rPr lang="ru-RU" sz="4000" dirty="0" smtClean="0">
                <a:solidFill>
                  <a:srgbClr val="FFFF00"/>
                </a:solidFill>
                <a:latin typeface="Bookman Old Style" pitchFamily="18" charset="0"/>
              </a:rPr>
              <a:t>М. Горький</a:t>
            </a:r>
            <a:endParaRPr lang="ru-RU" sz="4000" dirty="0">
              <a:solidFill>
                <a:srgbClr val="FFFF00"/>
              </a:solidFill>
            </a:endParaRPr>
          </a:p>
        </p:txBody>
      </p:sp>
      <p:pic>
        <p:nvPicPr>
          <p:cNvPr id="6" name="scott-buckley-childhood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71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48" y="274638"/>
            <a:ext cx="4400552" cy="1143000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latin typeface="Bookman Old Style" pitchFamily="18" charset="0"/>
              </a:rPr>
              <a:t/>
            </a:r>
            <a:br>
              <a:rPr lang="ru-RU" sz="2000" dirty="0" smtClean="0">
                <a:latin typeface="Bookman Old Style" pitchFamily="18" charset="0"/>
              </a:rPr>
            </a:br>
            <a:r>
              <a:rPr lang="ru-RU" sz="2000" dirty="0">
                <a:latin typeface="Bookman Old Style" pitchFamily="18" charset="0"/>
              </a:rPr>
              <a:t/>
            </a:r>
            <a:br>
              <a:rPr lang="ru-RU" sz="2000" dirty="0">
                <a:latin typeface="Bookman Old Style" pitchFamily="18" charset="0"/>
              </a:rPr>
            </a:br>
            <a:r>
              <a:rPr lang="ru-RU" sz="2000" dirty="0" smtClean="0">
                <a:latin typeface="Bookman Old Style" pitchFamily="18" charset="0"/>
              </a:rPr>
              <a:t/>
            </a:r>
            <a:br>
              <a:rPr lang="ru-RU" sz="2000" dirty="0" smtClean="0">
                <a:latin typeface="Bookman Old Style" pitchFamily="18" charset="0"/>
              </a:rPr>
            </a:br>
            <a:r>
              <a:rPr lang="ru-RU" sz="2000" dirty="0">
                <a:latin typeface="Bookman Old Style" pitchFamily="18" charset="0"/>
              </a:rPr>
              <a:t/>
            </a:r>
            <a:br>
              <a:rPr lang="ru-RU" sz="2000" dirty="0">
                <a:latin typeface="Bookman Old Style" pitchFamily="18" charset="0"/>
              </a:rPr>
            </a:br>
            <a:r>
              <a:rPr lang="ru-RU" sz="2000" dirty="0" smtClean="0">
                <a:latin typeface="Bookman Old Style" pitchFamily="18" charset="0"/>
              </a:rPr>
              <a:t/>
            </a:r>
            <a:br>
              <a:rPr lang="ru-RU" sz="2000" dirty="0" smtClean="0">
                <a:latin typeface="Bookman Old Style" pitchFamily="18" charset="0"/>
              </a:rPr>
            </a:br>
            <a:r>
              <a:rPr lang="ru-RU" sz="2000" dirty="0">
                <a:latin typeface="Bookman Old Style" pitchFamily="18" charset="0"/>
              </a:rPr>
              <a:t/>
            </a:r>
            <a:br>
              <a:rPr lang="ru-RU" sz="2000" dirty="0">
                <a:latin typeface="Bookman Old Style" pitchFamily="18" charset="0"/>
              </a:rPr>
            </a:br>
            <a:r>
              <a:rPr lang="ru-RU" sz="2000" dirty="0" smtClean="0">
                <a:latin typeface="Bookman Old Style" pitchFamily="18" charset="0"/>
              </a:rPr>
              <a:t/>
            </a:r>
            <a:br>
              <a:rPr lang="ru-RU" sz="2000" dirty="0" smtClean="0">
                <a:latin typeface="Bookman Old Style" pitchFamily="18" charset="0"/>
              </a:rPr>
            </a:br>
            <a:r>
              <a:rPr lang="ru-RU" sz="2000" dirty="0">
                <a:latin typeface="Bookman Old Style" pitchFamily="18" charset="0"/>
              </a:rPr>
              <a:t/>
            </a:r>
            <a:br>
              <a:rPr lang="ru-RU" sz="2000" dirty="0">
                <a:latin typeface="Bookman Old Style" pitchFamily="18" charset="0"/>
              </a:rPr>
            </a:br>
            <a:r>
              <a:rPr lang="ru-RU" sz="2000" dirty="0" smtClean="0">
                <a:latin typeface="Bookman Old Style" pitchFamily="18" charset="0"/>
              </a:rPr>
              <a:t/>
            </a:r>
            <a:br>
              <a:rPr lang="ru-RU" sz="2000" dirty="0" smtClean="0">
                <a:latin typeface="Bookman Old Style" pitchFamily="18" charset="0"/>
              </a:rPr>
            </a:br>
            <a:r>
              <a:rPr lang="ru-RU" sz="2000" dirty="0">
                <a:latin typeface="Bookman Old Style" pitchFamily="18" charset="0"/>
              </a:rPr>
              <a:t/>
            </a:r>
            <a:br>
              <a:rPr lang="ru-RU" sz="2000" dirty="0">
                <a:latin typeface="Bookman Old Style" pitchFamily="18" charset="0"/>
              </a:rPr>
            </a:br>
            <a:r>
              <a:rPr lang="ru-RU" sz="2000" dirty="0" smtClean="0">
                <a:latin typeface="Bookman Old Style" pitchFamily="18" charset="0"/>
              </a:rPr>
              <a:t/>
            </a:r>
            <a:br>
              <a:rPr lang="ru-RU" sz="2000" dirty="0" smtClean="0">
                <a:latin typeface="Bookman Old Style" pitchFamily="18" charset="0"/>
              </a:rPr>
            </a:br>
            <a:r>
              <a:rPr lang="ru-RU" sz="2000" dirty="0">
                <a:latin typeface="Bookman Old Style" pitchFamily="18" charset="0"/>
              </a:rPr>
              <a:t/>
            </a:r>
            <a:br>
              <a:rPr lang="ru-RU" sz="2000" dirty="0">
                <a:latin typeface="Bookman Old Style" pitchFamily="18" charset="0"/>
              </a:rPr>
            </a:br>
            <a:r>
              <a:rPr lang="ru-RU" sz="2000" dirty="0" smtClean="0">
                <a:latin typeface="Bookman Old Style" pitchFamily="18" charset="0"/>
              </a:rPr>
              <a:t/>
            </a:r>
            <a:br>
              <a:rPr lang="ru-RU" sz="2000" dirty="0" smtClean="0">
                <a:latin typeface="Bookman Old Style" pitchFamily="18" charset="0"/>
              </a:rPr>
            </a:br>
            <a:r>
              <a:rPr lang="ru-RU" sz="2000" dirty="0">
                <a:latin typeface="Bookman Old Style" pitchFamily="18" charset="0"/>
              </a:rPr>
              <a:t/>
            </a:r>
            <a:br>
              <a:rPr lang="ru-RU" sz="2000" dirty="0">
                <a:latin typeface="Bookman Old Style" pitchFamily="18" charset="0"/>
              </a:rPr>
            </a:br>
            <a:r>
              <a:rPr lang="ru-RU" sz="2000" dirty="0" smtClean="0">
                <a:latin typeface="Bookman Old Style" pitchFamily="18" charset="0"/>
              </a:rPr>
              <a:t/>
            </a:r>
            <a:br>
              <a:rPr lang="ru-RU" sz="2000" dirty="0" smtClean="0">
                <a:latin typeface="Bookman Old Style" pitchFamily="18" charset="0"/>
              </a:rPr>
            </a:br>
            <a:r>
              <a:rPr lang="ru-RU" sz="2000" dirty="0">
                <a:latin typeface="Bookman Old Style" pitchFamily="18" charset="0"/>
              </a:rPr>
              <a:t/>
            </a:r>
            <a:br>
              <a:rPr lang="ru-RU" sz="2000" dirty="0">
                <a:latin typeface="Bookman Old Style" pitchFamily="18" charset="0"/>
              </a:rPr>
            </a:br>
            <a:r>
              <a:rPr lang="ru-RU" sz="2000" dirty="0" smtClean="0">
                <a:latin typeface="Bookman Old Style" pitchFamily="18" charset="0"/>
              </a:rPr>
              <a:t/>
            </a:r>
            <a:br>
              <a:rPr lang="ru-RU" sz="2000" dirty="0" smtClean="0">
                <a:latin typeface="Bookman Old Style" pitchFamily="18" charset="0"/>
              </a:rPr>
            </a:br>
            <a:r>
              <a:rPr lang="ru-RU" sz="2000" dirty="0">
                <a:latin typeface="Bookman Old Style" pitchFamily="18" charset="0"/>
              </a:rPr>
              <a:t/>
            </a:r>
            <a:br>
              <a:rPr lang="ru-RU" sz="2000" dirty="0">
                <a:latin typeface="Bookman Old Style" pitchFamily="18" charset="0"/>
              </a:rPr>
            </a:br>
            <a:r>
              <a:rPr lang="ru-RU" sz="2000" dirty="0" smtClean="0">
                <a:latin typeface="Bookman Old Style" pitchFamily="18" charset="0"/>
              </a:rPr>
              <a:t/>
            </a:r>
            <a:br>
              <a:rPr lang="ru-RU" sz="2000" dirty="0" smtClean="0">
                <a:latin typeface="Bookman Old Style" pitchFamily="18" charset="0"/>
              </a:rPr>
            </a:br>
            <a:r>
              <a:rPr lang="ru-RU" sz="2000" dirty="0">
                <a:latin typeface="Bookman Old Style" pitchFamily="18" charset="0"/>
              </a:rPr>
              <a:t/>
            </a:r>
            <a:br>
              <a:rPr lang="ru-RU" sz="2000" dirty="0">
                <a:latin typeface="Bookman Old Style" pitchFamily="18" charset="0"/>
              </a:rPr>
            </a:br>
            <a:r>
              <a:rPr lang="ru-RU" sz="2000" dirty="0" smtClean="0">
                <a:latin typeface="Bookman Old Style" pitchFamily="18" charset="0"/>
              </a:rPr>
              <a:t>Деревня</a:t>
            </a:r>
            <a:r>
              <a:rPr lang="ru-RU" sz="2000" dirty="0">
                <a:latin typeface="Bookman Old Style" pitchFamily="18" charset="0"/>
              </a:rPr>
              <a:t>, в которой живет двенадцатилетняя </a:t>
            </a:r>
            <a:r>
              <a:rPr lang="ru-RU" sz="2000" dirty="0" err="1">
                <a:latin typeface="Bookman Old Style" pitchFamily="18" charset="0"/>
              </a:rPr>
              <a:t>Амаль</a:t>
            </a:r>
            <a:r>
              <a:rPr lang="ru-RU" sz="2000" dirty="0">
                <a:latin typeface="Bookman Old Style" pitchFamily="18" charset="0"/>
              </a:rPr>
              <a:t>, такая маленькая, что ее даже нет на карте. Но это не мешает девочке быть счастливой: у нее есть дом, любящая семья. Она умеет больше, чем соседские девочки: читать и писать. </a:t>
            </a:r>
            <a:r>
              <a:rPr lang="ru-RU" sz="2000" dirty="0" err="1">
                <a:latin typeface="Bookman Old Style" pitchFamily="18" charset="0"/>
              </a:rPr>
              <a:t>Амаль</a:t>
            </a:r>
            <a:r>
              <a:rPr lang="ru-RU" sz="2000" dirty="0">
                <a:latin typeface="Bookman Old Style" pitchFamily="18" charset="0"/>
              </a:rPr>
              <a:t> мечтает стать учительницей и хочет знать все на свете. Но в мире, где живет </a:t>
            </a:r>
            <a:r>
              <a:rPr lang="ru-RU" sz="2000" dirty="0" err="1">
                <a:latin typeface="Bookman Old Style" pitchFamily="18" charset="0"/>
              </a:rPr>
              <a:t>Амаль</a:t>
            </a:r>
            <a:r>
              <a:rPr lang="ru-RU" sz="2000" dirty="0">
                <a:latin typeface="Bookman Old Style" pitchFamily="18" charset="0"/>
              </a:rPr>
              <a:t>, так много несправедливости. Девочки должны заниматься стиркой и уборкой вместо учебы. Засуха или сильные дожди могут уничтожить весь урожай. А за неуважение к местному землевладельцу можно поплатиться жизнью. </a:t>
            </a:r>
            <a:r>
              <a:rPr lang="ru-RU" sz="2000" dirty="0" err="1">
                <a:latin typeface="Bookman Old Style" pitchFamily="18" charset="0"/>
              </a:rPr>
              <a:t>Амаль</a:t>
            </a:r>
            <a:r>
              <a:rPr lang="ru-RU" sz="2000" dirty="0">
                <a:latin typeface="Bookman Old Style" pitchFamily="18" charset="0"/>
              </a:rPr>
              <a:t> не повезло – она провинилась перед семьей Сахиба, самого влиятельного человека в их деревне. Она оказывается перед невозможным выбором: стать слугой в его ненавистном доме или бросить ему вызов</a:t>
            </a:r>
            <a:r>
              <a:rPr lang="ru-RU" sz="2000" dirty="0" smtClean="0">
                <a:latin typeface="Bookman Old Style" pitchFamily="18" charset="0"/>
              </a:rPr>
              <a:t>...</a:t>
            </a:r>
            <a:r>
              <a:rPr lang="ru-RU" sz="2000" dirty="0">
                <a:latin typeface="Bookman Old Style" pitchFamily="18" charset="0"/>
              </a:rPr>
              <a:t/>
            </a:r>
            <a:br>
              <a:rPr lang="ru-RU" sz="2000" dirty="0">
                <a:latin typeface="Bookman Old Style" pitchFamily="18" charset="0"/>
              </a:rPr>
            </a:b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pic>
        <p:nvPicPr>
          <p:cNvPr id="6" name="Содержимое 5" descr="6006594750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85720" y="285728"/>
            <a:ext cx="3929090" cy="6215106"/>
          </a:xfrm>
        </p:spPr>
      </p:pic>
      <p:pic>
        <p:nvPicPr>
          <p:cNvPr id="4" name="scott-buckley-childhood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71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71934" y="274638"/>
            <a:ext cx="4614866" cy="1143000"/>
          </a:xfrm>
        </p:spPr>
        <p:txBody>
          <a:bodyPr>
            <a:noAutofit/>
          </a:bodyPr>
          <a:lstStyle/>
          <a:p>
            <a:pPr algn="just"/>
            <a:r>
              <a:rPr lang="ru-RU" sz="2800" dirty="0" smtClean="0">
                <a:latin typeface="Bookman Old Style" pitchFamily="18" charset="0"/>
              </a:rPr>
              <a:t/>
            </a:r>
            <a:br>
              <a:rPr lang="ru-RU" sz="2800" dirty="0" smtClean="0">
                <a:latin typeface="Bookman Old Style" pitchFamily="18" charset="0"/>
              </a:rPr>
            </a:br>
            <a:r>
              <a:rPr lang="ru-RU" sz="2800" dirty="0" smtClean="0">
                <a:latin typeface="Bookman Old Style" pitchFamily="18" charset="0"/>
              </a:rPr>
              <a:t/>
            </a:r>
            <a:br>
              <a:rPr lang="ru-RU" sz="2800" dirty="0" smtClean="0">
                <a:latin typeface="Bookman Old Style" pitchFamily="18" charset="0"/>
              </a:rPr>
            </a:br>
            <a:r>
              <a:rPr lang="ru-RU" sz="2800" dirty="0" smtClean="0">
                <a:latin typeface="Bookman Old Style" pitchFamily="18" charset="0"/>
              </a:rPr>
              <a:t/>
            </a:r>
            <a:br>
              <a:rPr lang="ru-RU" sz="2800" dirty="0" smtClean="0">
                <a:latin typeface="Bookman Old Style" pitchFamily="18" charset="0"/>
              </a:rPr>
            </a:br>
            <a:r>
              <a:rPr lang="ru-RU" sz="2800" dirty="0" smtClean="0">
                <a:latin typeface="Bookman Old Style" pitchFamily="18" charset="0"/>
              </a:rPr>
              <a:t/>
            </a:r>
            <a:br>
              <a:rPr lang="ru-RU" sz="2800" dirty="0" smtClean="0">
                <a:latin typeface="Bookman Old Style" pitchFamily="18" charset="0"/>
              </a:rPr>
            </a:br>
            <a:r>
              <a:rPr lang="ru-RU" sz="2800" dirty="0" smtClean="0">
                <a:latin typeface="Bookman Old Style" pitchFamily="18" charset="0"/>
              </a:rPr>
              <a:t/>
            </a:r>
            <a:br>
              <a:rPr lang="ru-RU" sz="2800" dirty="0" smtClean="0">
                <a:latin typeface="Bookman Old Style" pitchFamily="18" charset="0"/>
              </a:rPr>
            </a:br>
            <a:r>
              <a:rPr lang="ru-RU" sz="2800" dirty="0" smtClean="0">
                <a:latin typeface="Bookman Old Style" pitchFamily="18" charset="0"/>
              </a:rPr>
              <a:t/>
            </a:r>
            <a:br>
              <a:rPr lang="ru-RU" sz="2800" dirty="0" smtClean="0">
                <a:latin typeface="Bookman Old Style" pitchFamily="18" charset="0"/>
              </a:rPr>
            </a:br>
            <a:r>
              <a:rPr lang="ru-RU" sz="2800" dirty="0" smtClean="0">
                <a:latin typeface="Bookman Old Style" pitchFamily="18" charset="0"/>
              </a:rPr>
              <a:t/>
            </a:r>
            <a:br>
              <a:rPr lang="ru-RU" sz="2800" dirty="0" smtClean="0">
                <a:latin typeface="Bookman Old Style" pitchFamily="18" charset="0"/>
              </a:rPr>
            </a:br>
            <a:r>
              <a:rPr lang="ru-RU" sz="2800" dirty="0" smtClean="0">
                <a:latin typeface="Bookman Old Style" pitchFamily="18" charset="0"/>
              </a:rPr>
              <a:t/>
            </a:r>
            <a:br>
              <a:rPr lang="ru-RU" sz="2800" dirty="0" smtClean="0">
                <a:latin typeface="Bookman Old Style" pitchFamily="18" charset="0"/>
              </a:rPr>
            </a:br>
            <a:r>
              <a:rPr lang="ru-RU" sz="2800" dirty="0" smtClean="0">
                <a:latin typeface="Bookman Old Style" pitchFamily="18" charset="0"/>
              </a:rPr>
              <a:t/>
            </a:r>
            <a:br>
              <a:rPr lang="ru-RU" sz="2800" dirty="0" smtClean="0">
                <a:latin typeface="Bookman Old Style" pitchFamily="18" charset="0"/>
              </a:rPr>
            </a:br>
            <a:r>
              <a:rPr lang="ru-RU" sz="2800" dirty="0" smtClean="0">
                <a:latin typeface="Bookman Old Style" pitchFamily="18" charset="0"/>
              </a:rPr>
              <a:t/>
            </a:r>
            <a:br>
              <a:rPr lang="ru-RU" sz="2800" dirty="0" smtClean="0">
                <a:latin typeface="Bookman Old Style" pitchFamily="18" charset="0"/>
              </a:rPr>
            </a:br>
            <a:r>
              <a:rPr lang="ru-RU" sz="2800" dirty="0" smtClean="0">
                <a:latin typeface="Bookman Old Style" pitchFamily="18" charset="0"/>
              </a:rPr>
              <a:t/>
            </a:r>
            <a:br>
              <a:rPr lang="ru-RU" sz="2800" dirty="0" smtClean="0">
                <a:latin typeface="Bookman Old Style" pitchFamily="18" charset="0"/>
              </a:rPr>
            </a:br>
            <a:r>
              <a:rPr lang="ru-RU" sz="2800" dirty="0" smtClean="0">
                <a:latin typeface="Bookman Old Style" pitchFamily="18" charset="0"/>
              </a:rPr>
              <a:t/>
            </a:r>
            <a:br>
              <a:rPr lang="ru-RU" sz="2800" dirty="0" smtClean="0">
                <a:latin typeface="Bookman Old Style" pitchFamily="18" charset="0"/>
              </a:rPr>
            </a:br>
            <a:r>
              <a:rPr lang="ru-RU" sz="2800" dirty="0" smtClean="0">
                <a:latin typeface="Bookman Old Style" pitchFamily="18" charset="0"/>
              </a:rPr>
              <a:t>То, что происходит в Школе </a:t>
            </a:r>
            <a:r>
              <a:rPr lang="ru-RU" sz="2800" dirty="0" err="1" smtClean="0">
                <a:latin typeface="Bookman Old Style" pitchFamily="18" charset="0"/>
              </a:rPr>
              <a:t>квантонавтов</a:t>
            </a:r>
            <a:r>
              <a:rPr lang="ru-RU" sz="2800" dirty="0" smtClean="0">
                <a:latin typeface="Bookman Old Style" pitchFamily="18" charset="0"/>
              </a:rPr>
              <a:t>, нельзя назвать обычными занятиями. Учащиеся глубоко погружены в науку: изучают математику, физику, химию, биологию. На четырех факультетах школьники осваивают передовые технологии, разрабатывают новинки и почти случайно создают машину времени...</a:t>
            </a:r>
            <a:endParaRPr lang="ru-RU" sz="2800" dirty="0">
              <a:latin typeface="Bookman Old Style" pitchFamily="18" charset="0"/>
            </a:endParaRPr>
          </a:p>
        </p:txBody>
      </p:sp>
      <p:pic>
        <p:nvPicPr>
          <p:cNvPr id="6" name="Содержимое 5" descr="68014257_kvantonavtyi-pyatyiy-fakultet-detskaya-literatura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57158" y="285728"/>
            <a:ext cx="3643338" cy="6215106"/>
          </a:xfrm>
        </p:spPr>
      </p:pic>
      <p:pic>
        <p:nvPicPr>
          <p:cNvPr id="7" name="scott-buckley-childhood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71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29124" y="274638"/>
            <a:ext cx="4257676" cy="1143000"/>
          </a:xfrm>
        </p:spPr>
        <p:txBody>
          <a:bodyPr>
            <a:noAutofit/>
          </a:bodyPr>
          <a:lstStyle/>
          <a:p>
            <a:pPr algn="just"/>
            <a:r>
              <a:rPr lang="ru-RU" sz="2400" dirty="0" smtClean="0">
                <a:latin typeface="Bookman Old Style" pitchFamily="18" charset="0"/>
              </a:rPr>
              <a:t/>
            </a:r>
            <a:br>
              <a:rPr lang="ru-RU" sz="2400" dirty="0" smtClean="0">
                <a:latin typeface="Bookman Old Style" pitchFamily="18" charset="0"/>
              </a:rPr>
            </a:br>
            <a:r>
              <a:rPr lang="ru-RU" sz="2400" dirty="0" smtClean="0">
                <a:latin typeface="Bookman Old Style" pitchFamily="18" charset="0"/>
              </a:rPr>
              <a:t/>
            </a:r>
            <a:br>
              <a:rPr lang="ru-RU" sz="2400" dirty="0" smtClean="0">
                <a:latin typeface="Bookman Old Style" pitchFamily="18" charset="0"/>
              </a:rPr>
            </a:br>
            <a:r>
              <a:rPr lang="ru-RU" sz="2400" dirty="0" smtClean="0">
                <a:latin typeface="Bookman Old Style" pitchFamily="18" charset="0"/>
              </a:rPr>
              <a:t/>
            </a:r>
            <a:br>
              <a:rPr lang="ru-RU" sz="2400" dirty="0" smtClean="0">
                <a:latin typeface="Bookman Old Style" pitchFamily="18" charset="0"/>
              </a:rPr>
            </a:br>
            <a:r>
              <a:rPr lang="ru-RU" sz="2400" dirty="0" smtClean="0">
                <a:latin typeface="Bookman Old Style" pitchFamily="18" charset="0"/>
              </a:rPr>
              <a:t/>
            </a:r>
            <a:br>
              <a:rPr lang="ru-RU" sz="2400" dirty="0" smtClean="0">
                <a:latin typeface="Bookman Old Style" pitchFamily="18" charset="0"/>
              </a:rPr>
            </a:br>
            <a:r>
              <a:rPr lang="ru-RU" sz="2400" dirty="0" smtClean="0">
                <a:latin typeface="Bookman Old Style" pitchFamily="18" charset="0"/>
              </a:rPr>
              <a:t/>
            </a:r>
            <a:br>
              <a:rPr lang="ru-RU" sz="2400" dirty="0" smtClean="0">
                <a:latin typeface="Bookman Old Style" pitchFamily="18" charset="0"/>
              </a:rPr>
            </a:br>
            <a:r>
              <a:rPr lang="ru-RU" sz="2400" dirty="0" smtClean="0">
                <a:latin typeface="Bookman Old Style" pitchFamily="18" charset="0"/>
              </a:rPr>
              <a:t/>
            </a:r>
            <a:br>
              <a:rPr lang="ru-RU" sz="2400" dirty="0" smtClean="0">
                <a:latin typeface="Bookman Old Style" pitchFamily="18" charset="0"/>
              </a:rPr>
            </a:br>
            <a:r>
              <a:rPr lang="ru-RU" sz="2400" dirty="0" smtClean="0">
                <a:latin typeface="Bookman Old Style" pitchFamily="18" charset="0"/>
              </a:rPr>
              <a:t/>
            </a:r>
            <a:br>
              <a:rPr lang="ru-RU" sz="2400" dirty="0" smtClean="0">
                <a:latin typeface="Bookman Old Style" pitchFamily="18" charset="0"/>
              </a:rPr>
            </a:br>
            <a:r>
              <a:rPr lang="ru-RU" sz="2400" dirty="0" smtClean="0">
                <a:latin typeface="Bookman Old Style" pitchFamily="18" charset="0"/>
              </a:rPr>
              <a:t/>
            </a:r>
            <a:br>
              <a:rPr lang="ru-RU" sz="2400" dirty="0" smtClean="0">
                <a:latin typeface="Bookman Old Style" pitchFamily="18" charset="0"/>
              </a:rPr>
            </a:br>
            <a:r>
              <a:rPr lang="ru-RU" sz="2400" dirty="0" smtClean="0">
                <a:latin typeface="Bookman Old Style" pitchFamily="18" charset="0"/>
              </a:rPr>
              <a:t/>
            </a:r>
            <a:br>
              <a:rPr lang="ru-RU" sz="2400" dirty="0" smtClean="0">
                <a:latin typeface="Bookman Old Style" pitchFamily="18" charset="0"/>
              </a:rPr>
            </a:br>
            <a:r>
              <a:rPr lang="ru-RU" sz="2400" dirty="0" smtClean="0">
                <a:latin typeface="Bookman Old Style" pitchFamily="18" charset="0"/>
              </a:rPr>
              <a:t/>
            </a:r>
            <a:br>
              <a:rPr lang="ru-RU" sz="2400" dirty="0" smtClean="0">
                <a:latin typeface="Bookman Old Style" pitchFamily="18" charset="0"/>
              </a:rPr>
            </a:br>
            <a:r>
              <a:rPr lang="ru-RU" sz="2400" dirty="0" smtClean="0">
                <a:latin typeface="Bookman Old Style" pitchFamily="18" charset="0"/>
              </a:rPr>
              <a:t/>
            </a:r>
            <a:br>
              <a:rPr lang="ru-RU" sz="2400" dirty="0" smtClean="0">
                <a:latin typeface="Bookman Old Style" pitchFamily="18" charset="0"/>
              </a:rPr>
            </a:br>
            <a:r>
              <a:rPr lang="ru-RU" sz="2400" dirty="0" smtClean="0">
                <a:latin typeface="Bookman Old Style" pitchFamily="18" charset="0"/>
              </a:rPr>
              <a:t/>
            </a:r>
            <a:br>
              <a:rPr lang="ru-RU" sz="2400" dirty="0" smtClean="0">
                <a:latin typeface="Bookman Old Style" pitchFamily="18" charset="0"/>
              </a:rPr>
            </a:br>
            <a:r>
              <a:rPr lang="ru-RU" sz="2400" dirty="0" smtClean="0">
                <a:latin typeface="Bookman Old Style" pitchFamily="18" charset="0"/>
              </a:rPr>
              <a:t/>
            </a:r>
            <a:br>
              <a:rPr lang="ru-RU" sz="2400" dirty="0" smtClean="0">
                <a:latin typeface="Bookman Old Style" pitchFamily="18" charset="0"/>
              </a:rPr>
            </a:br>
            <a:r>
              <a:rPr lang="ru-RU" sz="2400" dirty="0" smtClean="0">
                <a:latin typeface="Bookman Old Style" pitchFamily="18" charset="0"/>
              </a:rPr>
              <a:t/>
            </a:r>
            <a:br>
              <a:rPr lang="ru-RU" sz="2400" dirty="0" smtClean="0">
                <a:latin typeface="Bookman Old Style" pitchFamily="18" charset="0"/>
              </a:rPr>
            </a:br>
            <a:r>
              <a:rPr lang="ru-RU" sz="2400" dirty="0" smtClean="0">
                <a:latin typeface="Bookman Old Style" pitchFamily="18" charset="0"/>
              </a:rPr>
              <a:t/>
            </a:r>
            <a:br>
              <a:rPr lang="ru-RU" sz="2400" dirty="0" smtClean="0">
                <a:latin typeface="Bookman Old Style" pitchFamily="18" charset="0"/>
              </a:rPr>
            </a:br>
            <a:r>
              <a:rPr lang="ru-RU" sz="2000" dirty="0" smtClean="0">
                <a:latin typeface="Bookman Old Style" pitchFamily="18" charset="0"/>
              </a:rPr>
              <a:t>Что определяет жизнь человека? Только обстоятельства? Или его стремление к счастью и желание жить полной жизнью может одержать верх над ними? Об этом думаешь, читая историю 16-летней Тани. Черный "</a:t>
            </a:r>
            <a:r>
              <a:rPr lang="ru-RU" sz="2000" dirty="0" err="1" smtClean="0">
                <a:latin typeface="Bookman Old Style" pitchFamily="18" charset="0"/>
              </a:rPr>
              <a:t>ауди</a:t>
            </a:r>
            <a:r>
              <a:rPr lang="ru-RU" sz="2000" dirty="0" smtClean="0">
                <a:latin typeface="Bookman Old Style" pitchFamily="18" charset="0"/>
              </a:rPr>
              <a:t>" лишил ее возможности ходить. Мечта стать фотомоделью остается в прошлом, надо учиться жить по-новому... По-новому строить свои отношения с девочкой надо и людям, ее окружающим, - маме, папе, подруге, молодому человеку. Кто поддержит ее на этом пути, кто не испугается трудностей?</a:t>
            </a:r>
            <a:br>
              <a:rPr lang="ru-RU" sz="2000" dirty="0" smtClean="0">
                <a:latin typeface="Bookman Old Style" pitchFamily="18" charset="0"/>
              </a:rPr>
            </a:br>
            <a:endParaRPr lang="ru-RU" sz="2000" dirty="0">
              <a:latin typeface="Bookman Old Style" pitchFamily="18" charset="0"/>
            </a:endParaRPr>
          </a:p>
        </p:txBody>
      </p:sp>
      <p:pic>
        <p:nvPicPr>
          <p:cNvPr id="4" name="Содержимое 3" descr="48804453-inna-manahova-monolog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14282" y="214290"/>
            <a:ext cx="3929090" cy="6286544"/>
          </a:xfrm>
        </p:spPr>
      </p:pic>
      <p:pic>
        <p:nvPicPr>
          <p:cNvPr id="5" name="scott-buckley-childhood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71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21422"/>
            <a:ext cx="8229600" cy="896215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4" name="Содержимое 3" descr="1613642089_80-p-fon-dlya-prezentatsii-poeziya-103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" y="0"/>
            <a:ext cx="9143999" cy="7500942"/>
          </a:xfr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609600" y="428604"/>
            <a:ext cx="8229600" cy="58579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Angsana New" pitchFamily="18" charset="-34"/>
              </a:rPr>
              <a:t>Любовь к книгам – это любовь, которая не требует ни оправдания, ни извинения, ни обороны.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4400" dirty="0">
              <a:solidFill>
                <a:srgbClr val="FF0000"/>
              </a:solidFill>
              <a:latin typeface="Bookman Old Style" pitchFamily="18" charset="0"/>
              <a:ea typeface="+mj-ea"/>
              <a:cs typeface="Angsana New" pitchFamily="18" charset="-3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Angsana New" pitchFamily="18" charset="-34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Angsana New" pitchFamily="18" charset="-34"/>
              </a:rPr>
            </a:b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Angsana New" pitchFamily="18" charset="-34"/>
              </a:rPr>
              <a:t>Ю. А. 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Angsana New" pitchFamily="18" charset="-34"/>
              </a:rPr>
              <a:t>Лэнгфорд</a:t>
            </a: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Bookman Old Style" pitchFamily="18" charset="0"/>
              <a:ea typeface="+mj-ea"/>
              <a:cs typeface="Angsana New" pitchFamily="18" charset="-34"/>
            </a:endParaRPr>
          </a:p>
        </p:txBody>
      </p:sp>
      <p:pic>
        <p:nvPicPr>
          <p:cNvPr id="6" name="scott-buckley-childhood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30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71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0" y="0"/>
            <a:ext cx="4214842" cy="6357958"/>
          </a:xfrm>
        </p:spPr>
        <p:txBody>
          <a:bodyPr numCol="1">
            <a:noAutofit/>
          </a:bodyPr>
          <a:lstStyle/>
          <a:p>
            <a:pPr algn="just"/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200" dirty="0" smtClean="0">
                <a:latin typeface="Bookman Old Style" pitchFamily="18" charset="0"/>
              </a:rPr>
              <a:t>Повесть </a:t>
            </a:r>
            <a:r>
              <a:rPr lang="ru-RU" sz="3200" dirty="0">
                <a:latin typeface="Bookman Old Style" pitchFamily="18" charset="0"/>
              </a:rPr>
              <a:t>"Это моя школа" рассказывает о школьниках пятидесятых годов - о чем мечтали, как жили и росли изо дня в день в продолжение одного школьного года Катя Снегирева и ее друзья.</a:t>
            </a:r>
          </a:p>
        </p:txBody>
      </p:sp>
      <p:pic>
        <p:nvPicPr>
          <p:cNvPr id="4" name="Содержимое 3" descr="o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85720" y="285728"/>
            <a:ext cx="4214842" cy="6215106"/>
          </a:xfrm>
        </p:spPr>
      </p:pic>
      <p:pic>
        <p:nvPicPr>
          <p:cNvPr id="5" name="scott-buckley-childhood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71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48" y="1071546"/>
            <a:ext cx="4400552" cy="3071834"/>
          </a:xfrm>
        </p:spPr>
        <p:txBody>
          <a:bodyPr>
            <a:noAutofit/>
          </a:bodyPr>
          <a:lstStyle/>
          <a:p>
            <a:pPr algn="just"/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>
                <a:latin typeface="Bookman Old Style" pitchFamily="18" charset="0"/>
              </a:rPr>
              <a:t>Роман </a:t>
            </a:r>
            <a:r>
              <a:rPr lang="ru-RU" sz="3200" dirty="0">
                <a:latin typeface="Bookman Old Style" pitchFamily="18" charset="0"/>
              </a:rPr>
              <a:t>"Никто" - одно из самых драматичных произведений </a:t>
            </a:r>
            <a:r>
              <a:rPr lang="ru-RU" sz="3200" dirty="0" smtClean="0">
                <a:latin typeface="Bookman Old Style" pitchFamily="18" charset="0"/>
              </a:rPr>
              <a:t/>
            </a:r>
            <a:br>
              <a:rPr lang="ru-RU" sz="3200" dirty="0" smtClean="0">
                <a:latin typeface="Bookman Old Style" pitchFamily="18" charset="0"/>
              </a:rPr>
            </a:br>
            <a:r>
              <a:rPr lang="ru-RU" sz="3200" dirty="0" smtClean="0">
                <a:latin typeface="Bookman Old Style" pitchFamily="18" charset="0"/>
              </a:rPr>
              <a:t>А</a:t>
            </a:r>
            <a:r>
              <a:rPr lang="ru-RU" sz="3200" dirty="0">
                <a:latin typeface="Bookman Old Style" pitchFamily="18" charset="0"/>
              </a:rPr>
              <a:t>. А. </a:t>
            </a:r>
            <a:r>
              <a:rPr lang="ru-RU" sz="3200" dirty="0" err="1">
                <a:latin typeface="Bookman Old Style" pitchFamily="18" charset="0"/>
              </a:rPr>
              <a:t>Лиханова</a:t>
            </a:r>
            <a:r>
              <a:rPr lang="ru-RU" sz="3200" dirty="0">
                <a:latin typeface="Bookman Old Style" pitchFamily="18" charset="0"/>
              </a:rPr>
              <a:t>. Современная "рыночная действительность" перемалывает судьбу паренька из детдома - Коли </a:t>
            </a:r>
            <a:r>
              <a:rPr lang="ru-RU" sz="3200" dirty="0" err="1">
                <a:latin typeface="Bookman Old Style" pitchFamily="18" charset="0"/>
              </a:rPr>
              <a:t>Топорова</a:t>
            </a:r>
            <a:r>
              <a:rPr lang="ru-RU" sz="3200" dirty="0">
                <a:latin typeface="Bookman Old Style" pitchFamily="18" charset="0"/>
              </a:rPr>
              <a:t>, которого бандиты именуют прозвищем Никто. </a:t>
            </a:r>
          </a:p>
        </p:txBody>
      </p:sp>
      <p:pic>
        <p:nvPicPr>
          <p:cNvPr id="4" name="Содержимое 3" descr="0008-006-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57158" y="285728"/>
            <a:ext cx="3786214" cy="6286544"/>
          </a:xfrm>
        </p:spPr>
      </p:pic>
      <p:pic>
        <p:nvPicPr>
          <p:cNvPr id="5" name="scott-buckley-childhood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71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57686" y="274638"/>
            <a:ext cx="4329114" cy="1143000"/>
          </a:xfrm>
        </p:spPr>
        <p:txBody>
          <a:bodyPr>
            <a:noAutofit/>
          </a:bodyPr>
          <a:lstStyle/>
          <a:p>
            <a:pPr algn="just"/>
            <a:r>
              <a:rPr lang="ru-RU" sz="2800" dirty="0" smtClean="0">
                <a:latin typeface="Bookman Old Style" pitchFamily="18" charset="0"/>
              </a:rPr>
              <a:t/>
            </a:r>
            <a:br>
              <a:rPr lang="ru-RU" sz="2800" dirty="0" smtClean="0">
                <a:latin typeface="Bookman Old Style" pitchFamily="18" charset="0"/>
              </a:rPr>
            </a:br>
            <a:r>
              <a:rPr lang="ru-RU" sz="2800" dirty="0" smtClean="0">
                <a:latin typeface="Bookman Old Style" pitchFamily="18" charset="0"/>
              </a:rPr>
              <a:t/>
            </a:r>
            <a:br>
              <a:rPr lang="ru-RU" sz="2800" dirty="0" smtClean="0">
                <a:latin typeface="Bookman Old Style" pitchFamily="18" charset="0"/>
              </a:rPr>
            </a:br>
            <a:r>
              <a:rPr lang="ru-RU" sz="2800" dirty="0" smtClean="0">
                <a:latin typeface="Bookman Old Style" pitchFamily="18" charset="0"/>
              </a:rPr>
              <a:t/>
            </a:r>
            <a:br>
              <a:rPr lang="ru-RU" sz="2800" dirty="0" smtClean="0">
                <a:latin typeface="Bookman Old Style" pitchFamily="18" charset="0"/>
              </a:rPr>
            </a:br>
            <a:r>
              <a:rPr lang="ru-RU" sz="2800" dirty="0" smtClean="0">
                <a:latin typeface="Bookman Old Style" pitchFamily="18" charset="0"/>
              </a:rPr>
              <a:t/>
            </a:r>
            <a:br>
              <a:rPr lang="ru-RU" sz="2800" dirty="0" smtClean="0">
                <a:latin typeface="Bookman Old Style" pitchFamily="18" charset="0"/>
              </a:rPr>
            </a:br>
            <a:r>
              <a:rPr lang="ru-RU" sz="2800" dirty="0" smtClean="0">
                <a:latin typeface="Bookman Old Style" pitchFamily="18" charset="0"/>
              </a:rPr>
              <a:t/>
            </a:r>
            <a:br>
              <a:rPr lang="ru-RU" sz="2800" dirty="0" smtClean="0">
                <a:latin typeface="Bookman Old Style" pitchFamily="18" charset="0"/>
              </a:rPr>
            </a:br>
            <a:r>
              <a:rPr lang="ru-RU" sz="2800" dirty="0" smtClean="0">
                <a:latin typeface="Bookman Old Style" pitchFamily="18" charset="0"/>
              </a:rPr>
              <a:t/>
            </a:r>
            <a:br>
              <a:rPr lang="ru-RU" sz="2800" dirty="0" smtClean="0">
                <a:latin typeface="Bookman Old Style" pitchFamily="18" charset="0"/>
              </a:rPr>
            </a:br>
            <a:r>
              <a:rPr lang="ru-RU" sz="2800" dirty="0" smtClean="0">
                <a:latin typeface="Bookman Old Style" pitchFamily="18" charset="0"/>
              </a:rPr>
              <a:t/>
            </a:r>
            <a:br>
              <a:rPr lang="ru-RU" sz="2800" dirty="0" smtClean="0">
                <a:latin typeface="Bookman Old Style" pitchFamily="18" charset="0"/>
              </a:rPr>
            </a:br>
            <a:r>
              <a:rPr lang="ru-RU" sz="2800" dirty="0" smtClean="0">
                <a:latin typeface="Bookman Old Style" pitchFamily="18" charset="0"/>
              </a:rPr>
              <a:t/>
            </a:r>
            <a:br>
              <a:rPr lang="ru-RU" sz="2800" dirty="0" smtClean="0">
                <a:latin typeface="Bookman Old Style" pitchFamily="18" charset="0"/>
              </a:rPr>
            </a:br>
            <a:r>
              <a:rPr lang="ru-RU" sz="2800" dirty="0" smtClean="0">
                <a:latin typeface="Bookman Old Style" pitchFamily="18" charset="0"/>
              </a:rPr>
              <a:t/>
            </a:r>
            <a:br>
              <a:rPr lang="ru-RU" sz="2800" dirty="0" smtClean="0">
                <a:latin typeface="Bookman Old Style" pitchFamily="18" charset="0"/>
              </a:rPr>
            </a:br>
            <a:r>
              <a:rPr lang="ru-RU" sz="2800" dirty="0" smtClean="0">
                <a:latin typeface="Bookman Old Style" pitchFamily="18" charset="0"/>
              </a:rPr>
              <a:t/>
            </a:r>
            <a:br>
              <a:rPr lang="ru-RU" sz="2800" dirty="0" smtClean="0">
                <a:latin typeface="Bookman Old Style" pitchFamily="18" charset="0"/>
              </a:rPr>
            </a:br>
            <a:r>
              <a:rPr lang="ru-RU" sz="2800" dirty="0" smtClean="0">
                <a:latin typeface="Bookman Old Style" pitchFamily="18" charset="0"/>
              </a:rPr>
              <a:t/>
            </a:r>
            <a:br>
              <a:rPr lang="ru-RU" sz="2800" dirty="0" smtClean="0">
                <a:latin typeface="Bookman Old Style" pitchFamily="18" charset="0"/>
              </a:rPr>
            </a:br>
            <a:r>
              <a:rPr lang="ru-RU" sz="2800" dirty="0" smtClean="0">
                <a:latin typeface="Bookman Old Style" pitchFamily="18" charset="0"/>
              </a:rPr>
              <a:t/>
            </a:r>
            <a:br>
              <a:rPr lang="ru-RU" sz="2800" dirty="0" smtClean="0">
                <a:latin typeface="Bookman Old Style" pitchFamily="18" charset="0"/>
              </a:rPr>
            </a:br>
            <a:r>
              <a:rPr lang="ru-RU" sz="2400" dirty="0" smtClean="0">
                <a:latin typeface="Bookman Old Style" pitchFamily="18" charset="0"/>
              </a:rPr>
              <a:t>Представляет собой яркое и своеобразное описание замкнутого социума, его характерных особенностей, нюансов адаптации новичка в сложившемся коллективе на примере интерната для детей-инвалидов. Место и время действия намеренно абстрагированы, а в сюжете значимую роль играют фантастические мотивы.</a:t>
            </a:r>
            <a:br>
              <a:rPr lang="ru-RU" sz="2400" dirty="0" smtClean="0">
                <a:latin typeface="Bookman Old Style" pitchFamily="18" charset="0"/>
              </a:rPr>
            </a:br>
            <a:r>
              <a:rPr lang="ru-RU" sz="3200" dirty="0" smtClean="0">
                <a:latin typeface="Bookman Old Style" pitchFamily="18" charset="0"/>
              </a:rPr>
              <a:t/>
            </a:r>
            <a:br>
              <a:rPr lang="ru-RU" sz="3200" dirty="0" smtClean="0">
                <a:latin typeface="Bookman Old Style" pitchFamily="18" charset="0"/>
              </a:rPr>
            </a:br>
            <a:endParaRPr lang="ru-RU" sz="3200" dirty="0">
              <a:latin typeface="Bookman Old Style" pitchFamily="18" charset="0"/>
            </a:endParaRPr>
          </a:p>
        </p:txBody>
      </p:sp>
      <p:pic>
        <p:nvPicPr>
          <p:cNvPr id="6" name="Содержимое 5" descr="16272676-mariam-petrosyan-dom-v-kotorom-16272676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57158" y="285728"/>
            <a:ext cx="3857652" cy="6286544"/>
          </a:xfrm>
        </p:spPr>
      </p:pic>
      <p:pic>
        <p:nvPicPr>
          <p:cNvPr id="7" name="scott-buckley-childhood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71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3438" y="274638"/>
            <a:ext cx="4043362" cy="1143000"/>
          </a:xfrm>
        </p:spPr>
        <p:txBody>
          <a:bodyPr>
            <a:noAutofit/>
          </a:bodyPr>
          <a:lstStyle/>
          <a:p>
            <a:pPr algn="just"/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200" dirty="0" smtClean="0">
                <a:latin typeface="Bookman Old Style" pitchFamily="18" charset="0"/>
              </a:rPr>
              <a:t>А </a:t>
            </a:r>
            <a:r>
              <a:rPr lang="ru-RU" sz="2200" dirty="0">
                <a:latin typeface="Bookman Old Style" pitchFamily="18" charset="0"/>
              </a:rPr>
              <a:t>ведь душа и дружба </a:t>
            </a:r>
            <a:r>
              <a:rPr lang="ru-RU" sz="2200" b="1" dirty="0">
                <a:latin typeface="Bookman Old Style" pitchFamily="18" charset="0"/>
              </a:rPr>
              <a:t>для</a:t>
            </a:r>
            <a:r>
              <a:rPr lang="ru-RU" sz="2200" dirty="0">
                <a:latin typeface="Bookman Old Style" pitchFamily="18" charset="0"/>
              </a:rPr>
              <a:t> </a:t>
            </a:r>
            <a:r>
              <a:rPr lang="ru-RU" sz="2200" b="1" dirty="0">
                <a:latin typeface="Bookman Old Style" pitchFamily="18" charset="0"/>
              </a:rPr>
              <a:t>детей</a:t>
            </a:r>
            <a:r>
              <a:rPr lang="ru-RU" sz="2200" dirty="0">
                <a:latin typeface="Bookman Old Style" pitchFamily="18" charset="0"/>
              </a:rPr>
              <a:t> значат гораздо больше, чем внешность. Придуманные </a:t>
            </a:r>
            <a:r>
              <a:rPr lang="ru-RU" sz="2200" dirty="0" smtClean="0">
                <a:latin typeface="Bookman Old Style" pitchFamily="18" charset="0"/>
              </a:rPr>
              <a:t>истории помогали</a:t>
            </a:r>
            <a:r>
              <a:rPr lang="ru-RU" sz="2200" dirty="0">
                <a:latin typeface="Bookman Old Style" pitchFamily="18" charset="0"/>
              </a:rPr>
              <a:t> </a:t>
            </a:r>
            <a:r>
              <a:rPr lang="ru-RU" sz="2200" b="1" dirty="0">
                <a:latin typeface="Bookman Old Style" pitchFamily="18" charset="0"/>
              </a:rPr>
              <a:t>детям</a:t>
            </a:r>
            <a:r>
              <a:rPr lang="ru-RU" sz="2200" dirty="0">
                <a:latin typeface="Bookman Old Style" pitchFamily="18" charset="0"/>
              </a:rPr>
              <a:t> развлекаться в дождливую погоду, а дожди были частыми. Все изменилось, когда во дворе появился новый мальчик. У него было большое родимое пятно на щеке, которого он стеснялся. ... Она предложила матери сыграть </a:t>
            </a:r>
            <a:r>
              <a:rPr lang="ru-RU" sz="2200" b="1" dirty="0">
                <a:latin typeface="Bookman Old Style" pitchFamily="18" charset="0"/>
              </a:rPr>
              <a:t>в</a:t>
            </a:r>
            <a:r>
              <a:rPr lang="ru-RU" sz="2200" dirty="0">
                <a:latin typeface="Bookman Old Style" pitchFamily="18" charset="0"/>
              </a:rPr>
              <a:t> </a:t>
            </a:r>
            <a:r>
              <a:rPr lang="ru-RU" sz="2200" b="1" dirty="0">
                <a:latin typeface="Bookman Old Style" pitchFamily="18" charset="0"/>
              </a:rPr>
              <a:t>красавицу</a:t>
            </a:r>
            <a:r>
              <a:rPr lang="ru-RU" sz="2200" dirty="0">
                <a:latin typeface="Bookman Old Style" pitchFamily="18" charset="0"/>
              </a:rPr>
              <a:t> и сказала ей много теплых слов. Позже Нинка ушла на фронт санитаркой и погибла. ...</a:t>
            </a:r>
          </a:p>
        </p:txBody>
      </p:sp>
      <p:pic>
        <p:nvPicPr>
          <p:cNvPr id="4" name="Содержимое 3" descr="5856e5bcc6222cc7377fb97a7fa4c0df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357166"/>
            <a:ext cx="4429124" cy="6215106"/>
          </a:xfrm>
        </p:spPr>
      </p:pic>
      <p:pic>
        <p:nvPicPr>
          <p:cNvPr id="5" name="scott-buckley-childhood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71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4876" y="274638"/>
            <a:ext cx="4214842" cy="1143000"/>
          </a:xfrm>
        </p:spPr>
        <p:txBody>
          <a:bodyPr>
            <a:noAutofit/>
          </a:bodyPr>
          <a:lstStyle/>
          <a:p>
            <a:pPr algn="just"/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000" dirty="0" smtClean="0">
                <a:latin typeface="Bookman Old Style" pitchFamily="18" charset="0"/>
              </a:rPr>
              <a:t>Саша </a:t>
            </a:r>
            <a:r>
              <a:rPr lang="ru-RU" sz="2000" dirty="0">
                <a:latin typeface="Bookman Old Style" pitchFamily="18" charset="0"/>
              </a:rPr>
              <a:t>привыкла к тому, что ее семья живет не так, как все. Мама-архитектор редко находит время для обычных хозяйственных дел, а папа - поэт и владелец журнала - чаще бывает в поездках, чем дома. Но ведь Саша справляется! Заботится о себе, о брате, даже о рассеянной маме. Неплохо учится. Дружит с одноклассницами и с Тимофеем. Но однажды папа в очередной раз уехал, и в семье все пошло наперекосяк. А еще Саше сказали, что ее лучший друг на самом деле в нее влюблен. И девочке показалось: ее мир переворачивается с ног на голову…</a:t>
            </a:r>
          </a:p>
        </p:txBody>
      </p:sp>
      <p:pic>
        <p:nvPicPr>
          <p:cNvPr id="4" name="Содержимое 3" descr="9962802-elena-usacheva-esli-brosit-kamen-vverh-9962802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85720" y="285728"/>
            <a:ext cx="4143404" cy="6143668"/>
          </a:xfrm>
        </p:spPr>
      </p:pic>
      <p:pic>
        <p:nvPicPr>
          <p:cNvPr id="5" name="scott-buckley-childhood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71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6314" y="214290"/>
            <a:ext cx="4143404" cy="1143000"/>
          </a:xfrm>
        </p:spPr>
        <p:txBody>
          <a:bodyPr>
            <a:noAutofit/>
          </a:bodyPr>
          <a:lstStyle/>
          <a:p>
            <a:pPr algn="just"/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000" dirty="0" err="1" smtClean="0">
                <a:latin typeface="Bookman Old Style" pitchFamily="18" charset="0"/>
              </a:rPr>
              <a:t>Котрине</a:t>
            </a:r>
            <a:r>
              <a:rPr lang="ru-RU" sz="2000" dirty="0" smtClean="0">
                <a:latin typeface="Bookman Old Style" pitchFamily="18" charset="0"/>
              </a:rPr>
              <a:t> </a:t>
            </a:r>
            <a:r>
              <a:rPr lang="ru-RU" sz="2000" dirty="0">
                <a:latin typeface="Bookman Old Style" pitchFamily="18" charset="0"/>
              </a:rPr>
              <a:t>пятнадцать, </a:t>
            </a:r>
            <a:r>
              <a:rPr lang="ru-RU" sz="2000" dirty="0" smtClean="0">
                <a:latin typeface="Bookman Old Style" pitchFamily="18" charset="0"/>
              </a:rPr>
              <a:t>она очень </a:t>
            </a:r>
            <a:r>
              <a:rPr lang="ru-RU" sz="2000" dirty="0">
                <a:latin typeface="Bookman Old Style" pitchFamily="18" charset="0"/>
              </a:rPr>
              <a:t>неглупа и начитанна, но мир вокруг ужасно раздражает. Родные ей кажутся лицемерами, а подруги - </a:t>
            </a:r>
            <a:r>
              <a:rPr lang="ru-RU" sz="2000" dirty="0" err="1">
                <a:latin typeface="Bookman Old Style" pitchFamily="18" charset="0"/>
              </a:rPr>
              <a:t>дурами</a:t>
            </a:r>
            <a:r>
              <a:rPr lang="ru-RU" sz="2000" dirty="0">
                <a:latin typeface="Bookman Old Style" pitchFamily="18" charset="0"/>
              </a:rPr>
              <a:t> и предательницами. </a:t>
            </a:r>
            <a:r>
              <a:rPr lang="ru-RU" sz="2000" dirty="0" err="1">
                <a:latin typeface="Bookman Old Style" pitchFamily="18" charset="0"/>
              </a:rPr>
              <a:t>Котрина</a:t>
            </a:r>
            <a:r>
              <a:rPr lang="ru-RU" sz="2000" dirty="0">
                <a:latin typeface="Bookman Old Style" pitchFamily="18" charset="0"/>
              </a:rPr>
              <a:t> начинает врать всем, чтобы досадить, поиздеваться, подшутить. Только своему дневнику она доверяет правду. Череда выдуманных историй, одна другой </a:t>
            </a:r>
            <a:r>
              <a:rPr lang="ru-RU" sz="2000" dirty="0" err="1">
                <a:latin typeface="Bookman Old Style" pitchFamily="18" charset="0"/>
              </a:rPr>
              <a:t>хлеще</a:t>
            </a:r>
            <a:r>
              <a:rPr lang="ru-RU" sz="2000" dirty="0">
                <a:latin typeface="Bookman Old Style" pitchFamily="18" charset="0"/>
              </a:rPr>
              <a:t>, заводит </a:t>
            </a:r>
            <a:r>
              <a:rPr lang="ru-RU" sz="2000" dirty="0" err="1">
                <a:latin typeface="Bookman Old Style" pitchFamily="18" charset="0"/>
              </a:rPr>
              <a:t>Котрину</a:t>
            </a:r>
            <a:r>
              <a:rPr lang="ru-RU" sz="2000" dirty="0">
                <a:latin typeface="Bookman Old Style" pitchFamily="18" charset="0"/>
              </a:rPr>
              <a:t> в тупик; остается только бежать куда подальше, а деньги на первое время - украсть. Но жизнь все-таки не так плоха, и в ней встречаются самые неожиданные люди... </a:t>
            </a:r>
          </a:p>
        </p:txBody>
      </p:sp>
      <p:pic>
        <p:nvPicPr>
          <p:cNvPr id="4" name="Содержимое 3" descr="1018292963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85720" y="285728"/>
            <a:ext cx="4357718" cy="6286544"/>
          </a:xfrm>
        </p:spPr>
      </p:pic>
      <p:pic>
        <p:nvPicPr>
          <p:cNvPr id="5" name="scott-buckley-childhood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71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8229600" cy="714380"/>
          </a:xfrm>
        </p:spPr>
        <p:txBody>
          <a:bodyPr numCol="2">
            <a:noAutofit/>
          </a:bodyPr>
          <a:lstStyle/>
          <a:p>
            <a:pPr algn="r"/>
            <a:endParaRPr lang="ru-RU" sz="2400" dirty="0">
              <a:latin typeface="Bookman Old Style" pitchFamily="18" charset="0"/>
            </a:endParaRPr>
          </a:p>
        </p:txBody>
      </p:sp>
      <p:pic>
        <p:nvPicPr>
          <p:cNvPr id="4" name="Содержимое 3" descr="6007112809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85720" y="285728"/>
            <a:ext cx="4286280" cy="6286544"/>
          </a:xfrm>
        </p:spPr>
      </p:pic>
      <p:sp>
        <p:nvSpPr>
          <p:cNvPr id="5" name="Прямоугольник 4"/>
          <p:cNvSpPr/>
          <p:nvPr/>
        </p:nvSpPr>
        <p:spPr>
          <a:xfrm>
            <a:off x="5000628" y="357166"/>
            <a:ext cx="3857652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Bookman Old Style" pitchFamily="18" charset="0"/>
              </a:rPr>
              <a:t>…</a:t>
            </a:r>
            <a:r>
              <a:rPr lang="ru-RU" sz="2400" dirty="0" smtClean="0">
                <a:latin typeface="Bookman Old Style" pitchFamily="18" charset="0"/>
              </a:rPr>
              <a:t>Что делать, если вам позвонили и  предложили сыграть в увлекательную игру и получить большие деньги? Конечно, бросить трубку! А герой этой повести был втянут в многоходовую интригу шантажистов из Интернета. Как он сможет выпутаться из опасной игры, вы можете прочитать детективную повесть Сергея Климковича «Неуловимый </a:t>
            </a:r>
            <a:r>
              <a:rPr lang="ru-RU" sz="2400" dirty="0" err="1" smtClean="0">
                <a:latin typeface="Bookman Old Style" pitchFamily="18" charset="0"/>
              </a:rPr>
              <a:t>лузер</a:t>
            </a:r>
            <a:r>
              <a:rPr lang="ru-RU" sz="2400" dirty="0" smtClean="0">
                <a:latin typeface="Bookman Old Style" pitchFamily="18" charset="0"/>
              </a:rPr>
              <a:t>».</a:t>
            </a:r>
            <a:endParaRPr lang="ru-RU" sz="2400" dirty="0"/>
          </a:p>
        </p:txBody>
      </p:sp>
      <p:pic>
        <p:nvPicPr>
          <p:cNvPr id="6" name="scott-buckley-childhood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71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802</TotalTime>
  <Words>151</Words>
  <Application>Microsoft Office PowerPoint</Application>
  <PresentationFormat>Экран (4:3)</PresentationFormat>
  <Paragraphs>24</Paragraphs>
  <Slides>23</Slides>
  <Notes>0</Notes>
  <HiddenSlides>0</HiddenSlides>
  <MMClips>23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Слайд 1</vt:lpstr>
      <vt:lpstr>Слайд 2</vt:lpstr>
      <vt:lpstr> Повесть "Это моя школа" рассказывает о школьниках пятидесятых годов - о чем мечтали, как жили и росли изо дня в день в продолжение одного школьного года Катя Снегирева и ее друзья.</vt:lpstr>
      <vt:lpstr>   Роман "Никто" - одно из самых драматичных произведений  А. А. Лиханова. Современная "рыночная действительность" перемалывает судьбу паренька из детдома - Коли Топорова, которого бандиты именуют прозвищем Никто. </vt:lpstr>
      <vt:lpstr>            Представляет собой яркое и своеобразное описание замкнутого социума, его характерных особенностей, нюансов адаптации новичка в сложившемся коллективе на примере интерната для детей-инвалидов. Место и время действия намеренно абстрагированы, а в сюжете значимую роль играют фантастические мотивы.  </vt:lpstr>
      <vt:lpstr>                  А ведь душа и дружба для детей значат гораздо больше, чем внешность. Придуманные истории помогали детям развлекаться в дождливую погоду, а дожди были частыми. Все изменилось, когда во дворе появился новый мальчик. У него было большое родимое пятно на щеке, которого он стеснялся. ... Она предложила матери сыграть в красавицу и сказала ей много теплых слов. Позже Нинка ушла на фронт санитаркой и погибла. ...</vt:lpstr>
      <vt:lpstr>              Саша привыкла к тому, что ее семья живет не так, как все. Мама-архитектор редко находит время для обычных хозяйственных дел, а папа - поэт и владелец журнала - чаще бывает в поездках, чем дома. Но ведь Саша справляется! Заботится о себе, о брате, даже о рассеянной маме. Неплохо учится. Дружит с одноклассницами и с Тимофеем. Но однажды папа в очередной раз уехал, и в семье все пошло наперекосяк. А еще Саше сказали, что ее лучший друг на самом деле в нее влюблен. И девочке показалось: ее мир переворачивается с ног на голову…</vt:lpstr>
      <vt:lpstr>              Котрине пятнадцать, она очень неглупа и начитанна, но мир вокруг ужасно раздражает. Родные ей кажутся лицемерами, а подруги - дурами и предательницами. Котрина начинает врать всем, чтобы досадить, поиздеваться, подшутить. Только своему дневнику она доверяет правду. Череда выдуманных историй, одна другой хлеще, заводит Котрину в тупик; остается только бежать куда подальше, а деньги на первое время - украсть. Но жизнь все-таки не так плоха, и в ней встречаются самые неожиданные люди... </vt:lpstr>
      <vt:lpstr>Слайд 9</vt:lpstr>
      <vt:lpstr>Слайд 10</vt:lpstr>
      <vt:lpstr>              Однажды меня попросили написать о вежливости: «Это очень серьёзная тема. Объясни, пожалуйста, детям, что такое вежливость. Ты же работал учителем?» Да, работал. У меня сначала плохо получалось, дети на моих уроках спали с открытыми глазами. Я разуверился в своих способностях, стал над собой подшучивать… А дети вдруг проснулись и начали внимательно слушать. Тогда я схитрил, придумал для серьёзной темы весёлый пример, рассказ «Прекрасный урок». С «Прекрасным уроком» урок прошёл – прекрасно. Вот из таких примеров и состоит книжка «Вопрос номер двадцать пять».</vt:lpstr>
      <vt:lpstr>                  Казалось, что ничто не может заставить образумиться дерзкую неуправляемую 10-летнюю Дуньку Цыганову. Ей скучно среди ровесников, а вот компания старшеклассников – в самый раз. Всё, что связано с риском, опасностью, безрассудством, – её стихия. Неглупая и незлая в душе, она нередко жалеет о своих хулиганских выходках, но каждый раз словно бес какой-то её под локоть толкает: не может она удержаться, чтобы не выкинуть очередной фокус. Но время идёт, и кажущаяся неисправимой Дунька меняется. Чья здесь заслуга? Как из своевольной, отчаянной, бесшабашной девчонки, которая терроризирует всю школу, вырастает ответственная, бесстрашная, самостоятельная личность? Об этом – повесть Н. Васильевой.</vt:lpstr>
      <vt:lpstr>             Новая книга Кристины Стрельниковой –первый сборник современной поэзии, обращённый к подросткам. Пройдёшься взглядом по заглавиям - "Школьный психолог", "Говори", "Молчи", "Тринадцатилетней", "Выйди из класса", "Загадка первой любви", "Кто я" - с каждой страницы смотрит на подростка близкая ему тема, волнующий вопрос, актуальное переживание. </vt:lpstr>
      <vt:lpstr>              Двенадцатилетняя Исабель и её младшая сестра Урсула едут на каникулы к бабушке и дедушке. Впереди череда безмятежных летних дней: завтраки в саду, лесные прогулки, неспешные разговоры… Но в этой беззаботности сквозит тревога. Исабель ощущает чьё-то незримое присутствие, слышит мольбы о помощи – и не может их игнорировать. Странные сны, запертая дверь в подвал, вырезанные на дереве инициалы, старые фотографии и тайник в гроте у лесного озера в конце концов должны сложиться в картину, которая станет ключом к прошлому и дорогой в будущее. </vt:lpstr>
      <vt:lpstr>             Узнав, что Лето на даче придется провести с мачехой, Валера с сестрой жутко расстроились. Но чтобы не огорчать отца, ребята согласились на поездку за город. Они и не подозревали, какая череда невероятных и рискованных событий поджидает их впереди. Началом опасных приключений послужило знакомство с Юлькой, переросшее впоследствии в крепкую дружбу. Однажды Юлькин опекун попал в больницу, и когда она осталась одна - ее похитили. Валера с сестрой начинают действовать. </vt:lpstr>
      <vt:lpstr>            Летом жизнь в провинциальном городке однообразна. А душа подростков требует чего-то большего, чем прогулки да купания в реке. На счастье, герои повести увлеклись дзюдо. Мало кто из них подозревал, что это занятие приведёт к опасным приключениям, где придётся выручать из беды друга, проверять на прочность силу духа, проявлять смелость и смекалку.</vt:lpstr>
      <vt:lpstr>             Мама отправила пятнадцатилетнюю Зою в очередной летний лагерь, даже не поинтересовавшись ее мнением. Кажется, всем вокруг наплевать на чувства и желания девушки… К счастью, уже в автобусе она встречает родственную душу. Любопытная и энергичная Мила быстро объясняет Зое расклад сил: вот первый отряд, «звезды»; вот второй – детдомовцы; а им обеим предстоит быть в третьем – и каждый день доказывать, что они не слабаки. Королева первого отряда Полина, окруженная лебезящей свитой, – воплощение высокомерия и самовлюбленности...</vt:lpstr>
      <vt:lpstr>Слайд 18</vt:lpstr>
      <vt:lpstr>             Слишком уж много потрясений для такой еще короткой жизни — потеря матери, отца, разлука с родными, детдом с его сложным, отнюдь не безоблачным для ребенка миром. При всем при том произведение пронизано оптимизмом. Герой своим примером доказывает, что можно достичь многого, если ставить правильные цели</vt:lpstr>
      <vt:lpstr>                    Деревня, в которой живет двенадцатилетняя Амаль, такая маленькая, что ее даже нет на карте. Но это не мешает девочке быть счастливой: у нее есть дом, любящая семья. Она умеет больше, чем соседские девочки: читать и писать. Амаль мечтает стать учительницей и хочет знать все на свете. Но в мире, где живет Амаль, так много несправедливости. Девочки должны заниматься стиркой и уборкой вместо учебы. Засуха или сильные дожди могут уничтожить весь урожай. А за неуважение к местному землевладельцу можно поплатиться жизнью. Амаль не повезло – она провинилась перед семьей Сахиба, самого влиятельного человека в их деревне. Она оказывается перед невозможным выбором: стать слугой в его ненавистном доме или бросить ему вызов...  </vt:lpstr>
      <vt:lpstr>            То, что происходит в Школе квантонавтов, нельзя назвать обычными занятиями. Учащиеся глубоко погружены в науку: изучают математику, физику, химию, биологию. На четырех факультетах школьники осваивают передовые технологии, разрабатывают новинки и почти случайно создают машину времени...</vt:lpstr>
      <vt:lpstr>               Что определяет жизнь человека? Только обстоятельства? Или его стремление к счастью и желание жить полной жизнью может одержать верх над ними? Об этом думаешь, читая историю 16-летней Тани. Черный "ауди" лишил ее возможности ходить. Мечта стать фотомоделью остается в прошлом, надо учиться жить по-новому... По-новому строить свои отношения с девочкой надо и людям, ее окружающим, - маме, папе, подруге, молодому человеку. Кто поддержит ее на этом пути, кто не испугается трудностей? </vt:lpstr>
      <vt:lpstr>Слайд 23</vt:lpstr>
    </vt:vector>
  </TitlesOfParts>
  <Company>Ya Blondinko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58</cp:revision>
  <dcterms:created xsi:type="dcterms:W3CDTF">2022-01-20T07:53:48Z</dcterms:created>
  <dcterms:modified xsi:type="dcterms:W3CDTF">2022-01-24T13:25:43Z</dcterms:modified>
</cp:coreProperties>
</file>